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0" r:id="rId2"/>
  </p:sldMasterIdLst>
  <p:handoutMasterIdLst>
    <p:handoutMasterId r:id="rId34"/>
  </p:handoutMasterIdLst>
  <p:sldIdLst>
    <p:sldId id="287" r:id="rId3"/>
    <p:sldId id="288" r:id="rId4"/>
    <p:sldId id="289" r:id="rId5"/>
    <p:sldId id="290" r:id="rId6"/>
    <p:sldId id="286" r:id="rId7"/>
    <p:sldId id="260" r:id="rId8"/>
    <p:sldId id="283" r:id="rId9"/>
    <p:sldId id="284" r:id="rId10"/>
    <p:sldId id="285" r:id="rId11"/>
    <p:sldId id="261" r:id="rId12"/>
    <p:sldId id="262" r:id="rId13"/>
    <p:sldId id="263" r:id="rId14"/>
    <p:sldId id="264" r:id="rId15"/>
    <p:sldId id="265" r:id="rId16"/>
    <p:sldId id="266" r:id="rId17"/>
    <p:sldId id="267" r:id="rId18"/>
    <p:sldId id="268" r:id="rId19"/>
    <p:sldId id="269" r:id="rId20"/>
    <p:sldId id="270" r:id="rId21"/>
    <p:sldId id="271" r:id="rId22"/>
    <p:sldId id="274" r:id="rId23"/>
    <p:sldId id="272" r:id="rId24"/>
    <p:sldId id="273" r:id="rId25"/>
    <p:sldId id="275" r:id="rId26"/>
    <p:sldId id="276" r:id="rId27"/>
    <p:sldId id="277" r:id="rId28"/>
    <p:sldId id="278" r:id="rId29"/>
    <p:sldId id="279" r:id="rId30"/>
    <p:sldId id="280" r:id="rId31"/>
    <p:sldId id="281" r:id="rId32"/>
    <p:sldId id="282" r:id="rId33"/>
  </p:sldIdLst>
  <p:sldSz cx="7772400" cy="10058400"/>
  <p:notesSz cx="7010400" cy="9296400"/>
  <p:defaultTextStyle>
    <a:defPPr>
      <a:defRPr lang="en-US"/>
    </a:defPPr>
    <a:lvl1pPr algn="l" rtl="0" eaLnBrk="0" fontAlgn="base" hangingPunct="0">
      <a:spcBef>
        <a:spcPct val="0"/>
      </a:spcBef>
      <a:spcAft>
        <a:spcPct val="0"/>
      </a:spcAft>
      <a:defRPr sz="27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7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7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7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700" i="1" kern="1200">
        <a:solidFill>
          <a:schemeClr val="tx1"/>
        </a:solidFill>
        <a:latin typeface="Times New Roman" pitchFamily="18" charset="0"/>
        <a:ea typeface="+mn-ea"/>
        <a:cs typeface="+mn-cs"/>
      </a:defRPr>
    </a:lvl5pPr>
    <a:lvl6pPr marL="2286000" algn="l" defTabSz="914400" rtl="0" eaLnBrk="1" latinLnBrk="0" hangingPunct="1">
      <a:defRPr sz="2700" i="1" kern="1200">
        <a:solidFill>
          <a:schemeClr val="tx1"/>
        </a:solidFill>
        <a:latin typeface="Times New Roman" pitchFamily="18" charset="0"/>
        <a:ea typeface="+mn-ea"/>
        <a:cs typeface="+mn-cs"/>
      </a:defRPr>
    </a:lvl6pPr>
    <a:lvl7pPr marL="2743200" algn="l" defTabSz="914400" rtl="0" eaLnBrk="1" latinLnBrk="0" hangingPunct="1">
      <a:defRPr sz="2700" i="1" kern="1200">
        <a:solidFill>
          <a:schemeClr val="tx1"/>
        </a:solidFill>
        <a:latin typeface="Times New Roman" pitchFamily="18" charset="0"/>
        <a:ea typeface="+mn-ea"/>
        <a:cs typeface="+mn-cs"/>
      </a:defRPr>
    </a:lvl7pPr>
    <a:lvl8pPr marL="3200400" algn="l" defTabSz="914400" rtl="0" eaLnBrk="1" latinLnBrk="0" hangingPunct="1">
      <a:defRPr sz="2700" i="1" kern="1200">
        <a:solidFill>
          <a:schemeClr val="tx1"/>
        </a:solidFill>
        <a:latin typeface="Times New Roman" pitchFamily="18" charset="0"/>
        <a:ea typeface="+mn-ea"/>
        <a:cs typeface="+mn-cs"/>
      </a:defRPr>
    </a:lvl8pPr>
    <a:lvl9pPr marL="3657600" algn="l" defTabSz="914400" rtl="0" eaLnBrk="1" latinLnBrk="0" hangingPunct="1">
      <a:defRPr sz="2700" i="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a:srgbClr val="CC0099"/>
    <a:srgbClr val="33CC33"/>
    <a:srgbClr val="3333CC"/>
    <a:srgbClr val="FF0000"/>
    <a:srgbClr val="000000"/>
    <a:srgbClr val="FF7313"/>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15620"/>
    <p:restoredTop sz="94660"/>
  </p:normalViewPr>
  <p:slideViewPr>
    <p:cSldViewPr>
      <p:cViewPr>
        <p:scale>
          <a:sx n="33" d="100"/>
          <a:sy n="33" d="100"/>
        </p:scale>
        <p:origin x="-1290" y="-612"/>
      </p:cViewPr>
      <p:guideLst>
        <p:guide orient="horz" pos="3168"/>
        <p:guide pos="244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lvl1pPr>
          </a:lstStyle>
          <a:p>
            <a:endParaRPr lang="en-US"/>
          </a:p>
        </p:txBody>
      </p:sp>
      <p:sp>
        <p:nvSpPr>
          <p:cNvPr id="32771"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lvl1pPr>
          </a:lstStyle>
          <a:p>
            <a:endParaRPr lang="en-US"/>
          </a:p>
        </p:txBody>
      </p:sp>
      <p:sp>
        <p:nvSpPr>
          <p:cNvPr id="32772"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lvl1pPr>
          </a:lstStyle>
          <a:p>
            <a:endParaRPr lang="en-US"/>
          </a:p>
        </p:txBody>
      </p:sp>
      <p:sp>
        <p:nvSpPr>
          <p:cNvPr id="32773"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lvl1pPr>
          </a:lstStyle>
          <a:p>
            <a:fld id="{6ED97754-2139-40A0-B047-F0F495A7706E}" type="slidenum">
              <a:rPr lang="en-US"/>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613" y="3124200"/>
            <a:ext cx="6607175" cy="21558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225" y="5699125"/>
            <a:ext cx="5441950" cy="2571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853133A-9AC0-42DB-BCB8-31F3A5C7D66F}"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4874D6E-3620-473A-9B98-C2A2D4FA23DF}"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38788" y="893763"/>
            <a:ext cx="1651000" cy="80470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82613" y="893763"/>
            <a:ext cx="4803775" cy="80470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DC8D177-AA18-44EC-93A5-949D8C5BBCEF}"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3853133A-9AC0-42DB-BCB8-31F3A5C7D66F}"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47F17-D654-45F8-A1DA-99484B1648EE}"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4"/>
            <a:ext cx="647700" cy="535517"/>
          </a:xfrm>
        </p:spPr>
        <p:txBody>
          <a:bodyPr/>
          <a:lstStyle/>
          <a:p>
            <a:fld id="{4D3CFC82-180F-4D07-BA00-A12D939739F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B2B702-398E-4F0C-99B2-00315BF7D193}"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8"/>
            <a:ext cx="343416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2" y="2251498"/>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1"/>
            <a:ext cx="343416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2" y="3464561"/>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49550D-0C92-4A7C-ACA4-A974A71FAA3A}"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49B33E-1FC6-45B2-9597-3465B3621D94}"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249B75-2D1C-4F49-AA4E-1D2E9F286B47}"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0" y="2235201"/>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22D248-4061-4483-9CC1-79217CF9C9F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D247F17-D654-45F8-A1DA-99484B1648EE}"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A5C214-1DD9-415D-A03E-920FB09FDC78}"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874D6E-3620-473A-9B98-C2A2D4FA23DF}"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C8D177-AA18-44EC-93A5-949D8C5BBCE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4363" y="6462713"/>
            <a:ext cx="6605587" cy="1998662"/>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4363" y="4262438"/>
            <a:ext cx="6605587" cy="22002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D3CFC82-180F-4D07-BA00-A12D939739F0}"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82613" y="2905125"/>
            <a:ext cx="3227387" cy="6035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2905125"/>
            <a:ext cx="3227388" cy="6035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7B2B702-398E-4F0C-99B2-00315BF7D19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938" y="403225"/>
            <a:ext cx="6994525"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938" y="2251075"/>
            <a:ext cx="3433762" cy="9382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938" y="3189288"/>
            <a:ext cx="3433762" cy="57959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113" y="2251075"/>
            <a:ext cx="3435350" cy="9382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113" y="3189288"/>
            <a:ext cx="3435350" cy="57959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749550D-0C92-4A7C-ACA4-A974A71FAA3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D49B33E-1FC6-45B2-9597-3465B3621D9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3249B75-2D1C-4F49-AA4E-1D2E9F286B4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938" y="400050"/>
            <a:ext cx="2557462" cy="17049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475" y="400050"/>
            <a:ext cx="4344988" cy="85852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938" y="2105025"/>
            <a:ext cx="2557462" cy="68802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F22D248-4061-4483-9CC1-79217CF9C9F7}"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4000" y="7040563"/>
            <a:ext cx="4662488" cy="8318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4000" y="898525"/>
            <a:ext cx="4662488" cy="60356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4000" y="7872413"/>
            <a:ext cx="4662488" cy="1179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6A5C214-1DD9-415D-A03E-920FB09FDC7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82613" y="893763"/>
            <a:ext cx="6607175" cy="1676400"/>
          </a:xfrm>
          <a:prstGeom prst="rect">
            <a:avLst/>
          </a:prstGeom>
          <a:noFill/>
          <a:ln w="9525">
            <a:noFill/>
            <a:miter lim="800000"/>
            <a:headEnd/>
            <a:tailEnd/>
          </a:ln>
          <a:effectLst/>
        </p:spPr>
        <p:txBody>
          <a:bodyPr vert="horz" wrap="square" lIns="101882" tIns="50941" rIns="101882" bIns="50941"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582613" y="2905125"/>
            <a:ext cx="6607175" cy="6035675"/>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582613" y="9164638"/>
            <a:ext cx="1619250" cy="669925"/>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defTabSz="1019175">
              <a:defRPr sz="1600" i="0"/>
            </a:lvl1pPr>
          </a:lstStyle>
          <a:p>
            <a:endParaRPr lang="en-US"/>
          </a:p>
        </p:txBody>
      </p:sp>
      <p:sp>
        <p:nvSpPr>
          <p:cNvPr id="1029" name="Rectangle 5"/>
          <p:cNvSpPr>
            <a:spLocks noGrp="1" noChangeArrowheads="1"/>
          </p:cNvSpPr>
          <p:nvPr>
            <p:ph type="ftr" sz="quarter" idx="3"/>
          </p:nvPr>
        </p:nvSpPr>
        <p:spPr bwMode="auto">
          <a:xfrm>
            <a:off x="2655888" y="9164638"/>
            <a:ext cx="2460625" cy="669925"/>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ctr" defTabSz="1019175">
              <a:defRPr sz="1600" i="0"/>
            </a:lvl1pPr>
          </a:lstStyle>
          <a:p>
            <a:endParaRPr lang="en-US"/>
          </a:p>
        </p:txBody>
      </p:sp>
      <p:sp>
        <p:nvSpPr>
          <p:cNvPr id="1030" name="Rectangle 6"/>
          <p:cNvSpPr>
            <a:spLocks noGrp="1" noChangeArrowheads="1"/>
          </p:cNvSpPr>
          <p:nvPr>
            <p:ph type="sldNum" sz="quarter" idx="4"/>
          </p:nvPr>
        </p:nvSpPr>
        <p:spPr bwMode="auto">
          <a:xfrm>
            <a:off x="5570538" y="9164638"/>
            <a:ext cx="1619250" cy="669925"/>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r" defTabSz="1019175">
              <a:defRPr sz="1600" i="0"/>
            </a:lvl1pPr>
          </a:lstStyle>
          <a:p>
            <a:fld id="{53957639-D1CC-4DDC-869E-C5E20D780F3C}"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9175" rtl="0" eaLnBrk="0" fontAlgn="base" hangingPunct="0">
        <a:spcBef>
          <a:spcPct val="0"/>
        </a:spcBef>
        <a:spcAft>
          <a:spcPct val="0"/>
        </a:spcAft>
        <a:defRPr sz="4900">
          <a:solidFill>
            <a:schemeClr val="tx2"/>
          </a:solidFill>
          <a:latin typeface="+mj-lt"/>
          <a:ea typeface="+mj-ea"/>
          <a:cs typeface="+mj-cs"/>
        </a:defRPr>
      </a:lvl1pPr>
      <a:lvl2pPr algn="ctr" defTabSz="1019175" rtl="0" eaLnBrk="0" fontAlgn="base" hangingPunct="0">
        <a:spcBef>
          <a:spcPct val="0"/>
        </a:spcBef>
        <a:spcAft>
          <a:spcPct val="0"/>
        </a:spcAft>
        <a:defRPr sz="4900">
          <a:solidFill>
            <a:schemeClr val="tx2"/>
          </a:solidFill>
          <a:latin typeface="Times New Roman" pitchFamily="18" charset="0"/>
        </a:defRPr>
      </a:lvl2pPr>
      <a:lvl3pPr algn="ctr" defTabSz="1019175" rtl="0" eaLnBrk="0" fontAlgn="base" hangingPunct="0">
        <a:spcBef>
          <a:spcPct val="0"/>
        </a:spcBef>
        <a:spcAft>
          <a:spcPct val="0"/>
        </a:spcAft>
        <a:defRPr sz="4900">
          <a:solidFill>
            <a:schemeClr val="tx2"/>
          </a:solidFill>
          <a:latin typeface="Times New Roman" pitchFamily="18" charset="0"/>
        </a:defRPr>
      </a:lvl3pPr>
      <a:lvl4pPr algn="ctr" defTabSz="1019175" rtl="0" eaLnBrk="0" fontAlgn="base" hangingPunct="0">
        <a:spcBef>
          <a:spcPct val="0"/>
        </a:spcBef>
        <a:spcAft>
          <a:spcPct val="0"/>
        </a:spcAft>
        <a:defRPr sz="4900">
          <a:solidFill>
            <a:schemeClr val="tx2"/>
          </a:solidFill>
          <a:latin typeface="Times New Roman" pitchFamily="18" charset="0"/>
        </a:defRPr>
      </a:lvl4pPr>
      <a:lvl5pPr algn="ctr" defTabSz="1019175" rtl="0" eaLnBrk="0" fontAlgn="base" hangingPunct="0">
        <a:spcBef>
          <a:spcPct val="0"/>
        </a:spcBef>
        <a:spcAft>
          <a:spcPct val="0"/>
        </a:spcAft>
        <a:defRPr sz="4900">
          <a:solidFill>
            <a:schemeClr val="tx2"/>
          </a:solidFill>
          <a:latin typeface="Times New Roman" pitchFamily="18" charset="0"/>
        </a:defRPr>
      </a:lvl5pPr>
      <a:lvl6pPr marL="457200" algn="ctr" defTabSz="1019175" rtl="0" eaLnBrk="0" fontAlgn="base" hangingPunct="0">
        <a:spcBef>
          <a:spcPct val="0"/>
        </a:spcBef>
        <a:spcAft>
          <a:spcPct val="0"/>
        </a:spcAft>
        <a:defRPr sz="4900">
          <a:solidFill>
            <a:schemeClr val="tx2"/>
          </a:solidFill>
          <a:latin typeface="Times New Roman" pitchFamily="18" charset="0"/>
        </a:defRPr>
      </a:lvl6pPr>
      <a:lvl7pPr marL="914400" algn="ctr" defTabSz="1019175" rtl="0" eaLnBrk="0" fontAlgn="base" hangingPunct="0">
        <a:spcBef>
          <a:spcPct val="0"/>
        </a:spcBef>
        <a:spcAft>
          <a:spcPct val="0"/>
        </a:spcAft>
        <a:defRPr sz="4900">
          <a:solidFill>
            <a:schemeClr val="tx2"/>
          </a:solidFill>
          <a:latin typeface="Times New Roman" pitchFamily="18" charset="0"/>
        </a:defRPr>
      </a:lvl7pPr>
      <a:lvl8pPr marL="1371600" algn="ctr" defTabSz="1019175" rtl="0" eaLnBrk="0" fontAlgn="base" hangingPunct="0">
        <a:spcBef>
          <a:spcPct val="0"/>
        </a:spcBef>
        <a:spcAft>
          <a:spcPct val="0"/>
        </a:spcAft>
        <a:defRPr sz="4900">
          <a:solidFill>
            <a:schemeClr val="tx2"/>
          </a:solidFill>
          <a:latin typeface="Times New Roman" pitchFamily="18" charset="0"/>
        </a:defRPr>
      </a:lvl8pPr>
      <a:lvl9pPr marL="1828800" algn="ctr" defTabSz="1019175" rtl="0" eaLnBrk="0" fontAlgn="base" hangingPunct="0">
        <a:spcBef>
          <a:spcPct val="0"/>
        </a:spcBef>
        <a:spcAft>
          <a:spcPct val="0"/>
        </a:spcAft>
        <a:defRPr sz="4900">
          <a:solidFill>
            <a:schemeClr val="tx2"/>
          </a:solidFill>
          <a:latin typeface="Times New Roman" pitchFamily="18" charset="0"/>
        </a:defRPr>
      </a:lvl9pPr>
    </p:titleStyle>
    <p:bodyStyle>
      <a:lvl1pPr marL="382588" indent="-382588" algn="l" defTabSz="1019175" rtl="0" eaLnBrk="0" fontAlgn="base" hangingPunct="0">
        <a:spcBef>
          <a:spcPct val="20000"/>
        </a:spcBef>
        <a:spcAft>
          <a:spcPct val="0"/>
        </a:spcAft>
        <a:buChar char="•"/>
        <a:defRPr sz="3600">
          <a:solidFill>
            <a:schemeClr val="tx1"/>
          </a:solidFill>
          <a:latin typeface="+mn-lt"/>
          <a:ea typeface="+mn-ea"/>
          <a:cs typeface="+mn-cs"/>
        </a:defRPr>
      </a:lvl1pPr>
      <a:lvl2pPr marL="827088" indent="-317500" algn="l" defTabSz="1019175" rtl="0" eaLnBrk="0" fontAlgn="base" hangingPunct="0">
        <a:spcBef>
          <a:spcPct val="20000"/>
        </a:spcBef>
        <a:spcAft>
          <a:spcPct val="0"/>
        </a:spcAft>
        <a:buChar char="–"/>
        <a:defRPr sz="3100">
          <a:solidFill>
            <a:schemeClr val="tx1"/>
          </a:solidFill>
          <a:latin typeface="+mn-lt"/>
        </a:defRPr>
      </a:lvl2pPr>
      <a:lvl3pPr marL="1273175" indent="-254000" algn="l" defTabSz="1019175" rtl="0" eaLnBrk="0" fontAlgn="base" hangingPunct="0">
        <a:spcBef>
          <a:spcPct val="20000"/>
        </a:spcBef>
        <a:spcAft>
          <a:spcPct val="0"/>
        </a:spcAft>
        <a:buChar char="•"/>
        <a:defRPr sz="2700">
          <a:solidFill>
            <a:schemeClr val="tx1"/>
          </a:solidFill>
          <a:latin typeface="+mn-lt"/>
        </a:defRPr>
      </a:lvl3pPr>
      <a:lvl4pPr marL="1782763" indent="-254000" algn="l" defTabSz="1019175" rtl="0" eaLnBrk="0" fontAlgn="base" hangingPunct="0">
        <a:spcBef>
          <a:spcPct val="20000"/>
        </a:spcBef>
        <a:spcAft>
          <a:spcPct val="0"/>
        </a:spcAft>
        <a:buChar char="–"/>
        <a:defRPr sz="2200">
          <a:solidFill>
            <a:schemeClr val="tx1"/>
          </a:solidFill>
          <a:latin typeface="+mn-lt"/>
        </a:defRPr>
      </a:lvl4pPr>
      <a:lvl5pPr marL="2292350" indent="-254000" algn="l" defTabSz="1019175" rtl="0" eaLnBrk="0" fontAlgn="base" hangingPunct="0">
        <a:spcBef>
          <a:spcPct val="20000"/>
        </a:spcBef>
        <a:spcAft>
          <a:spcPct val="0"/>
        </a:spcAft>
        <a:buChar char="»"/>
        <a:defRPr sz="2200">
          <a:solidFill>
            <a:schemeClr val="tx1"/>
          </a:solidFill>
          <a:latin typeface="+mn-lt"/>
        </a:defRPr>
      </a:lvl5pPr>
      <a:lvl6pPr marL="2749550" indent="-254000" algn="l" defTabSz="1019175" rtl="0" eaLnBrk="0" fontAlgn="base" hangingPunct="0">
        <a:spcBef>
          <a:spcPct val="20000"/>
        </a:spcBef>
        <a:spcAft>
          <a:spcPct val="0"/>
        </a:spcAft>
        <a:buChar char="»"/>
        <a:defRPr sz="2200">
          <a:solidFill>
            <a:schemeClr val="tx1"/>
          </a:solidFill>
          <a:latin typeface="+mn-lt"/>
        </a:defRPr>
      </a:lvl6pPr>
      <a:lvl7pPr marL="3206750" indent="-254000" algn="l" defTabSz="1019175" rtl="0" eaLnBrk="0" fontAlgn="base" hangingPunct="0">
        <a:spcBef>
          <a:spcPct val="20000"/>
        </a:spcBef>
        <a:spcAft>
          <a:spcPct val="0"/>
        </a:spcAft>
        <a:buChar char="»"/>
        <a:defRPr sz="2200">
          <a:solidFill>
            <a:schemeClr val="tx1"/>
          </a:solidFill>
          <a:latin typeface="+mn-lt"/>
        </a:defRPr>
      </a:lvl7pPr>
      <a:lvl8pPr marL="3663950" indent="-254000" algn="l" defTabSz="1019175" rtl="0" eaLnBrk="0" fontAlgn="base" hangingPunct="0">
        <a:spcBef>
          <a:spcPct val="20000"/>
        </a:spcBef>
        <a:spcAft>
          <a:spcPct val="0"/>
        </a:spcAft>
        <a:buChar char="»"/>
        <a:defRPr sz="2200">
          <a:solidFill>
            <a:schemeClr val="tx1"/>
          </a:solidFill>
          <a:latin typeface="+mn-lt"/>
        </a:defRPr>
      </a:lvl8pPr>
      <a:lvl9pPr marL="4121150" indent="-254000" algn="l" defTabSz="1019175" rtl="0" eaLnBrk="0" fontAlgn="base" hangingPunct="0">
        <a:spcBef>
          <a:spcPct val="20000"/>
        </a:spcBef>
        <a:spcAft>
          <a:spcPct val="0"/>
        </a:spcAft>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4"/>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endParaRPr lang="en-US"/>
          </a:p>
        </p:txBody>
      </p:sp>
      <p:sp>
        <p:nvSpPr>
          <p:cNvPr id="3" name="Footer Placeholder 2"/>
          <p:cNvSpPr>
            <a:spLocks noGrp="1"/>
          </p:cNvSpPr>
          <p:nvPr>
            <p:ph type="ftr" sz="quarter" idx="3"/>
          </p:nvPr>
        </p:nvSpPr>
        <p:spPr>
          <a:xfrm>
            <a:off x="2655570" y="9411124"/>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4"/>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3957639-D1CC-4DDC-869E-C5E20D780F3C}"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388620" y="1564640"/>
            <a:ext cx="6995160" cy="50292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r>
              <a:rPr lang="en-US" i="1" smtClean="0">
                <a:solidFill>
                  <a:schemeClr val="tx1"/>
                </a:solidFill>
                <a:latin typeface="Times New Roman" pitchFamily="18" charset="0"/>
                <a:cs typeface="Times New Roman" pitchFamily="18" charset="0"/>
              </a:rPr>
              <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
            </a:r>
            <a:br>
              <a:rPr lang="en-US" sz="4000" i="1" smtClean="0">
                <a:solidFill>
                  <a:schemeClr val="tx1"/>
                </a:solidFill>
                <a:latin typeface="Times New Roman" pitchFamily="18" charset="0"/>
                <a:cs typeface="Times New Roman" pitchFamily="18" charset="0"/>
              </a:rPr>
            </a:br>
            <a:r>
              <a:rPr lang="en-US" sz="3200" i="1" smtClean="0">
                <a:solidFill>
                  <a:schemeClr val="tx1"/>
                </a:solidFill>
                <a:latin typeface="Times New Roman" pitchFamily="18" charset="0"/>
                <a:cs typeface="Times New Roman" pitchFamily="18" charset="0"/>
              </a:rPr>
              <a:t>Christian</a:t>
            </a:r>
            <a:r>
              <a:rPr lang="en-US" sz="2800" i="1" smtClean="0">
                <a:solidFill>
                  <a:schemeClr val="tx1"/>
                </a:solidFill>
                <a:latin typeface="Times New Roman" pitchFamily="18" charset="0"/>
                <a:cs typeface="Times New Roman" pitchFamily="18" charset="0"/>
              </a:rPr>
              <a:t> </a:t>
            </a:r>
            <a:br>
              <a:rPr lang="en-US" sz="2800" i="1" smtClean="0">
                <a:solidFill>
                  <a:schemeClr val="tx1"/>
                </a:solidFill>
                <a:latin typeface="Times New Roman" pitchFamily="18" charset="0"/>
                <a:cs typeface="Times New Roman" pitchFamily="18" charset="0"/>
              </a:rPr>
            </a:br>
            <a:r>
              <a:rPr lang="en-US" sz="2800" i="1" smtClean="0">
                <a:solidFill>
                  <a:schemeClr val="tx1"/>
                </a:solidFill>
                <a:latin typeface="Times New Roman" pitchFamily="18" charset="0"/>
                <a:cs typeface="Times New Roman" pitchFamily="18" charset="0"/>
              </a:rPr>
              <a:t/>
            </a:r>
            <a:br>
              <a:rPr lang="en-US" sz="2800" i="1" smtClean="0">
                <a:solidFill>
                  <a:schemeClr val="tx1"/>
                </a:solidFill>
                <a:latin typeface="Times New Roman" pitchFamily="18" charset="0"/>
                <a:cs typeface="Times New Roman" pitchFamily="18" charset="0"/>
              </a:rPr>
            </a:br>
            <a:r>
              <a:rPr lang="en-US" sz="3200" i="1" smtClean="0">
                <a:solidFill>
                  <a:schemeClr val="tx1"/>
                </a:solidFill>
                <a:latin typeface="Times New Roman" pitchFamily="18" charset="0"/>
                <a:cs typeface="Times New Roman" pitchFamily="18" charset="0"/>
              </a:rPr>
              <a:t>Spiritual Direction/Retreats/Bible Studies</a:t>
            </a:r>
          </a:p>
        </p:txBody>
      </p:sp>
      <p:sp>
        <p:nvSpPr>
          <p:cNvPr id="2051" name="Rectangle 3"/>
          <p:cNvSpPr>
            <a:spLocks noGrp="1" noChangeArrowheads="1"/>
          </p:cNvSpPr>
          <p:nvPr>
            <p:ph idx="1"/>
          </p:nvPr>
        </p:nvSpPr>
        <p:spPr>
          <a:xfrm>
            <a:off x="388620" y="8046720"/>
            <a:ext cx="6995160" cy="100584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582613" y="893763"/>
            <a:ext cx="6607175" cy="630237"/>
          </a:xfrm>
        </p:spPr>
        <p:txBody>
          <a:bodyPr/>
          <a:lstStyle/>
          <a:p>
            <a:r>
              <a:rPr lang="en-US" sz="4500" b="1">
                <a:solidFill>
                  <a:schemeClr val="tx1"/>
                </a:solidFill>
                <a:latin typeface="Monotype Corsiva" pitchFamily="66" charset="0"/>
              </a:rPr>
              <a:t>Love</a:t>
            </a:r>
          </a:p>
        </p:txBody>
      </p:sp>
      <p:sp>
        <p:nvSpPr>
          <p:cNvPr id="7171" name="Rectangle 3"/>
          <p:cNvSpPr>
            <a:spLocks noGrp="1" noChangeArrowheads="1"/>
          </p:cNvSpPr>
          <p:nvPr>
            <p:ph type="body" idx="1"/>
          </p:nvPr>
        </p:nvSpPr>
        <p:spPr>
          <a:xfrm>
            <a:off x="582613" y="1828800"/>
            <a:ext cx="6607175" cy="7112000"/>
          </a:xfrm>
        </p:spPr>
        <p:txBody>
          <a:bodyPr/>
          <a:lstStyle/>
          <a:p>
            <a:pPr>
              <a:lnSpc>
                <a:spcPct val="90000"/>
              </a:lnSpc>
            </a:pPr>
            <a:r>
              <a:rPr lang="en-US"/>
              <a:t>Joh 10:14  I am the good shepherd, and know my </a:t>
            </a:r>
            <a:r>
              <a:rPr lang="en-US" i="1"/>
              <a:t>[sheep]</a:t>
            </a:r>
            <a:r>
              <a:rPr lang="en-US"/>
              <a:t>, and am known of mine. </a:t>
            </a:r>
          </a:p>
          <a:p>
            <a:pPr>
              <a:lnSpc>
                <a:spcPct val="90000"/>
              </a:lnSpc>
            </a:pPr>
            <a:r>
              <a:rPr lang="en-US"/>
              <a:t>Joh 10:15  As the Father knoweth me, even so know I the Father: and I lay down my life for the sheep. </a:t>
            </a:r>
          </a:p>
          <a:p>
            <a:pPr>
              <a:lnSpc>
                <a:spcPct val="90000"/>
              </a:lnSpc>
            </a:pPr>
            <a:r>
              <a:rPr lang="en-US"/>
              <a:t>Joh 15:12  This is my commandment, That ye love one another, as I have loved you. </a:t>
            </a:r>
          </a:p>
          <a:p>
            <a:pPr>
              <a:lnSpc>
                <a:spcPct val="90000"/>
              </a:lnSpc>
            </a:pPr>
            <a:r>
              <a:rPr lang="en-US"/>
              <a:t>Joh 15:13  Greater love hath no man than this, that a man lay down his life for his friends.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09600" y="609600"/>
            <a:ext cx="6607175" cy="782638"/>
          </a:xfrm>
        </p:spPr>
        <p:txBody>
          <a:bodyPr/>
          <a:lstStyle/>
          <a:p>
            <a:r>
              <a:rPr lang="en-US" sz="4500">
                <a:latin typeface="Monotype Corsiva" pitchFamily="66" charset="0"/>
              </a:rPr>
              <a:t>Joy</a:t>
            </a:r>
          </a:p>
        </p:txBody>
      </p:sp>
      <p:sp>
        <p:nvSpPr>
          <p:cNvPr id="8195" name="Rectangle 3"/>
          <p:cNvSpPr>
            <a:spLocks noGrp="1" noChangeArrowheads="1"/>
          </p:cNvSpPr>
          <p:nvPr>
            <p:ph type="body" idx="1"/>
          </p:nvPr>
        </p:nvSpPr>
        <p:spPr>
          <a:xfrm>
            <a:off x="582613" y="2667000"/>
            <a:ext cx="6607175" cy="6273800"/>
          </a:xfrm>
        </p:spPr>
        <p:txBody>
          <a:bodyPr/>
          <a:lstStyle/>
          <a:p>
            <a:r>
              <a:rPr lang="en-US"/>
              <a:t>The Book of Nehemiah tells us that when the law of the Lord was read, the people wept for joy.</a:t>
            </a:r>
          </a:p>
          <a:p>
            <a:r>
              <a:rPr lang="en-US"/>
              <a:t>Remember that the joy of the Lord is your strength.</a:t>
            </a:r>
          </a:p>
          <a:p>
            <a:r>
              <a:rPr lang="en-US"/>
              <a:t>The joy of the Lord comes when we walk with the Lord.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09600" y="685800"/>
            <a:ext cx="6607175" cy="706438"/>
          </a:xfrm>
        </p:spPr>
        <p:txBody>
          <a:bodyPr/>
          <a:lstStyle/>
          <a:p>
            <a:r>
              <a:rPr lang="en-US" sz="4500">
                <a:latin typeface="Monotype Corsiva" pitchFamily="66" charset="0"/>
              </a:rPr>
              <a:t>Peace</a:t>
            </a:r>
          </a:p>
        </p:txBody>
      </p:sp>
      <p:sp>
        <p:nvSpPr>
          <p:cNvPr id="9219" name="Rectangle 3"/>
          <p:cNvSpPr>
            <a:spLocks noGrp="1" noChangeArrowheads="1"/>
          </p:cNvSpPr>
          <p:nvPr>
            <p:ph type="body" idx="1"/>
          </p:nvPr>
        </p:nvSpPr>
        <p:spPr>
          <a:xfrm>
            <a:off x="582613" y="1752600"/>
            <a:ext cx="6607175" cy="7188200"/>
          </a:xfrm>
        </p:spPr>
        <p:txBody>
          <a:bodyPr/>
          <a:lstStyle/>
          <a:p>
            <a:pPr>
              <a:lnSpc>
                <a:spcPct val="80000"/>
              </a:lnSpc>
            </a:pPr>
            <a:r>
              <a:rPr lang="en-US" sz="2800"/>
              <a:t>Joh 14:27  Peace I leave with you, my peace I give unto you: not as the world giveth, give I unto you. Let not your heart be troubled, neither let it be afraid. </a:t>
            </a:r>
          </a:p>
          <a:p>
            <a:pPr>
              <a:lnSpc>
                <a:spcPct val="80000"/>
              </a:lnSpc>
            </a:pPr>
            <a:endParaRPr lang="en-US" sz="2800" i="1"/>
          </a:p>
          <a:p>
            <a:pPr>
              <a:lnSpc>
                <a:spcPct val="80000"/>
              </a:lnSpc>
            </a:pPr>
            <a:r>
              <a:rPr lang="en-US" sz="2800"/>
              <a:t>Phi 4:6  Be careful for nothing; but in every thing by prayer and supplication with thanksgiving let your requests be made known unto God. </a:t>
            </a:r>
          </a:p>
          <a:p>
            <a:pPr>
              <a:lnSpc>
                <a:spcPct val="80000"/>
              </a:lnSpc>
            </a:pPr>
            <a:r>
              <a:rPr lang="en-US" sz="2800"/>
              <a:t>Phi 4:7  And the peace of God, which passeth all understanding, shall keep your hearts and minds through Christ Jesus. </a:t>
            </a:r>
          </a:p>
          <a:p>
            <a:pPr>
              <a:lnSpc>
                <a:spcPct val="80000"/>
              </a:lnSpc>
            </a:pPr>
            <a:r>
              <a:rPr lang="en-US" sz="2800"/>
              <a:t>Phi 4:8  Finally, brethren, whatsoever things are true, whatsoever things [are] honest, whatsoever things [are] just, whatsoever things [are] pure, whatsoever things [are] lovely, whatsoever things [are] of good report; if [there be] any virtue, and if [there be] any praise, think on these things.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09600" y="685800"/>
            <a:ext cx="6607175" cy="782638"/>
          </a:xfrm>
        </p:spPr>
        <p:txBody>
          <a:bodyPr/>
          <a:lstStyle/>
          <a:p>
            <a:r>
              <a:rPr lang="en-US" sz="4500">
                <a:latin typeface="Monotype Corsiva" pitchFamily="66" charset="0"/>
              </a:rPr>
              <a:t>Long-Suffering</a:t>
            </a:r>
          </a:p>
        </p:txBody>
      </p:sp>
      <p:sp>
        <p:nvSpPr>
          <p:cNvPr id="10243" name="Rectangle 3"/>
          <p:cNvSpPr>
            <a:spLocks noGrp="1" noChangeArrowheads="1"/>
          </p:cNvSpPr>
          <p:nvPr>
            <p:ph type="body" idx="1"/>
          </p:nvPr>
        </p:nvSpPr>
        <p:spPr>
          <a:xfrm>
            <a:off x="582613" y="1828800"/>
            <a:ext cx="6607175" cy="7620000"/>
          </a:xfrm>
        </p:spPr>
        <p:txBody>
          <a:bodyPr/>
          <a:lstStyle/>
          <a:p>
            <a:pPr>
              <a:lnSpc>
                <a:spcPct val="80000"/>
              </a:lnSpc>
            </a:pPr>
            <a:r>
              <a:rPr lang="en-US" sz="2000"/>
              <a:t>Phi 3:7  But what things were gain to me, those I counted loss for Christ. </a:t>
            </a:r>
          </a:p>
          <a:p>
            <a:pPr>
              <a:lnSpc>
                <a:spcPct val="80000"/>
              </a:lnSpc>
            </a:pPr>
            <a:r>
              <a:rPr lang="en-US" sz="2000"/>
              <a:t>Phi 3:8  Yea doubtless, and I count all things </a:t>
            </a:r>
            <a:r>
              <a:rPr lang="en-US" sz="2000" i="1"/>
              <a:t>[but]</a:t>
            </a:r>
            <a:r>
              <a:rPr lang="en-US" sz="2000"/>
              <a:t> loss for the excellency of the knowledge of Christ Jesus my Lord: for whom I have suffered the loss of all things, and do count them </a:t>
            </a:r>
            <a:r>
              <a:rPr lang="en-US" sz="2000" i="1"/>
              <a:t>[but]</a:t>
            </a:r>
            <a:r>
              <a:rPr lang="en-US" sz="2000"/>
              <a:t> dung, that I may win Christ, </a:t>
            </a:r>
          </a:p>
          <a:p>
            <a:pPr>
              <a:lnSpc>
                <a:spcPct val="80000"/>
              </a:lnSpc>
            </a:pPr>
            <a:r>
              <a:rPr lang="en-US" sz="2000"/>
              <a:t>Phi 3:9  And be found in him, not having mine own righteousness, which is of the law, but that which is through the faith of Christ, the righteousness which is of God by faith: </a:t>
            </a:r>
          </a:p>
          <a:p>
            <a:pPr>
              <a:lnSpc>
                <a:spcPct val="80000"/>
              </a:lnSpc>
            </a:pPr>
            <a:r>
              <a:rPr lang="en-US" sz="2000"/>
              <a:t>Phi 3:10  That I may know him, and the power of his resurrection, and the fellowship of his sufferings, being made conformable unto his death; </a:t>
            </a:r>
          </a:p>
          <a:p>
            <a:pPr>
              <a:lnSpc>
                <a:spcPct val="80000"/>
              </a:lnSpc>
            </a:pPr>
            <a:r>
              <a:rPr lang="en-US" sz="2000"/>
              <a:t>Phi 3:11  If by any means I might attain unto the resurrection of the dead. </a:t>
            </a:r>
          </a:p>
          <a:p>
            <a:pPr>
              <a:lnSpc>
                <a:spcPct val="80000"/>
              </a:lnSpc>
            </a:pPr>
            <a:r>
              <a:rPr lang="en-US" sz="2000"/>
              <a:t>Phi 3:12  Not as though I had already attained, either were already perfect: but I follow after, if that I may apprehend that for which also I am apprehended of Christ Jesus. </a:t>
            </a:r>
          </a:p>
          <a:p>
            <a:pPr>
              <a:lnSpc>
                <a:spcPct val="80000"/>
              </a:lnSpc>
            </a:pPr>
            <a:r>
              <a:rPr lang="en-US" sz="2000"/>
              <a:t>Phi 3:13  Brethren, I count not myself to have apprehended: but </a:t>
            </a:r>
            <a:r>
              <a:rPr lang="en-US" sz="2000" i="1"/>
              <a:t>[this]</a:t>
            </a:r>
            <a:r>
              <a:rPr lang="en-US" sz="2000"/>
              <a:t> one thing </a:t>
            </a:r>
            <a:r>
              <a:rPr lang="en-US" sz="2000" i="1"/>
              <a:t>[I do]</a:t>
            </a:r>
            <a:r>
              <a:rPr lang="en-US" sz="2000"/>
              <a:t>, forgetting those things which are behind, and reaching forth unto those things which are before, </a:t>
            </a:r>
          </a:p>
          <a:p>
            <a:pPr>
              <a:lnSpc>
                <a:spcPct val="80000"/>
              </a:lnSpc>
            </a:pPr>
            <a:r>
              <a:rPr lang="en-US" sz="2000"/>
              <a:t>Phi 3:14  I press toward the mark for the prize of the high calling of God in Christ Jesus. </a:t>
            </a:r>
          </a:p>
          <a:p>
            <a:pPr>
              <a:lnSpc>
                <a:spcPct val="80000"/>
              </a:lnSpc>
            </a:pPr>
            <a:r>
              <a:rPr lang="en-US" sz="2000"/>
              <a:t>Phi 3:15  Let us therefore, as many as be perfect, be thus minded: and if in any thing ye be otherwise minded, God shall reveal even this unto you. </a:t>
            </a:r>
          </a:p>
          <a:p>
            <a:pPr>
              <a:lnSpc>
                <a:spcPct val="80000"/>
              </a:lnSpc>
            </a:pPr>
            <a:endParaRPr lang="en-US" sz="2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582613" y="893763"/>
            <a:ext cx="6607175" cy="935037"/>
          </a:xfrm>
        </p:spPr>
        <p:txBody>
          <a:bodyPr/>
          <a:lstStyle/>
          <a:p>
            <a:r>
              <a:rPr lang="en-US">
                <a:latin typeface="Monotype Corsiva" pitchFamily="66" charset="0"/>
              </a:rPr>
              <a:t>Gentleness</a:t>
            </a:r>
          </a:p>
        </p:txBody>
      </p:sp>
      <p:sp>
        <p:nvSpPr>
          <p:cNvPr id="11267" name="Rectangle 3"/>
          <p:cNvSpPr>
            <a:spLocks noGrp="1" noChangeArrowheads="1"/>
          </p:cNvSpPr>
          <p:nvPr>
            <p:ph type="body" idx="1"/>
          </p:nvPr>
        </p:nvSpPr>
        <p:spPr/>
        <p:txBody>
          <a:bodyPr/>
          <a:lstStyle/>
          <a:p>
            <a:r>
              <a:rPr lang="en-US" sz="3200"/>
              <a:t>Isa 40:10  Behold, the Lord GOD will come with strong </a:t>
            </a:r>
            <a:r>
              <a:rPr lang="en-US" sz="3200" i="1"/>
              <a:t>[hand]</a:t>
            </a:r>
            <a:r>
              <a:rPr lang="en-US" sz="3200"/>
              <a:t>, and his arm shall rule for him: behold, his reward </a:t>
            </a:r>
            <a:r>
              <a:rPr lang="en-US" sz="3200" i="1"/>
              <a:t>[is]</a:t>
            </a:r>
            <a:r>
              <a:rPr lang="en-US" sz="3200"/>
              <a:t> with him, and his work before him. </a:t>
            </a:r>
          </a:p>
          <a:p>
            <a:r>
              <a:rPr lang="en-US" sz="3200"/>
              <a:t>Isa 40:11  He shall feed his flock like a shepherd: he shall gather the lambs with his arm, and carry </a:t>
            </a:r>
            <a:r>
              <a:rPr lang="en-US" sz="3200" i="1"/>
              <a:t>[them]</a:t>
            </a:r>
            <a:r>
              <a:rPr lang="en-US" sz="3200"/>
              <a:t> in his bosom, </a:t>
            </a:r>
            <a:r>
              <a:rPr lang="en-US" sz="3200" i="1"/>
              <a:t>[and]</a:t>
            </a:r>
            <a:r>
              <a:rPr lang="en-US" sz="3200"/>
              <a:t> shall gently lead those that are with young.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atin typeface="Monotype Corsiva" pitchFamily="66" charset="0"/>
              </a:rPr>
              <a:t>Goodness</a:t>
            </a:r>
          </a:p>
        </p:txBody>
      </p:sp>
      <p:sp>
        <p:nvSpPr>
          <p:cNvPr id="12291" name="Rectangle 3"/>
          <p:cNvSpPr>
            <a:spLocks noGrp="1" noChangeArrowheads="1"/>
          </p:cNvSpPr>
          <p:nvPr>
            <p:ph type="body" idx="1"/>
          </p:nvPr>
        </p:nvSpPr>
        <p:spPr/>
        <p:txBody>
          <a:bodyPr/>
          <a:lstStyle/>
          <a:p>
            <a:pPr>
              <a:lnSpc>
                <a:spcPct val="90000"/>
              </a:lnSpc>
            </a:pPr>
            <a:r>
              <a:rPr lang="en-US" sz="2800"/>
              <a:t>Eph 5:6  Let no man deceive you with vain words: for because of these things cometh the wrath of God upon the children of disobedience. </a:t>
            </a:r>
          </a:p>
          <a:p>
            <a:pPr>
              <a:lnSpc>
                <a:spcPct val="90000"/>
              </a:lnSpc>
            </a:pPr>
            <a:r>
              <a:rPr lang="en-US" sz="2800"/>
              <a:t>Eph 5:7  Be not ye therefore partakers with them. </a:t>
            </a:r>
          </a:p>
          <a:p>
            <a:pPr>
              <a:lnSpc>
                <a:spcPct val="90000"/>
              </a:lnSpc>
            </a:pPr>
            <a:r>
              <a:rPr lang="en-US" sz="2800"/>
              <a:t>Eph 5:8  For ye were sometimes darkness, but now </a:t>
            </a:r>
            <a:r>
              <a:rPr lang="en-US" sz="2800" i="1"/>
              <a:t>[are ye]</a:t>
            </a:r>
            <a:r>
              <a:rPr lang="en-US" sz="2800"/>
              <a:t> light in the Lord: walk as children of light: </a:t>
            </a:r>
          </a:p>
          <a:p>
            <a:pPr>
              <a:lnSpc>
                <a:spcPct val="90000"/>
              </a:lnSpc>
            </a:pPr>
            <a:r>
              <a:rPr lang="en-US" sz="2800"/>
              <a:t>Eph 5:9  (For the fruit of the Spirit </a:t>
            </a:r>
            <a:r>
              <a:rPr lang="en-US" sz="2800" i="1"/>
              <a:t>[is]</a:t>
            </a:r>
            <a:r>
              <a:rPr lang="en-US" sz="2800"/>
              <a:t> in all goodness and righteousness and truth;) </a:t>
            </a:r>
          </a:p>
          <a:p>
            <a:pPr>
              <a:lnSpc>
                <a:spcPct val="90000"/>
              </a:lnSpc>
            </a:pPr>
            <a:r>
              <a:rPr lang="en-US" sz="2800"/>
              <a:t>Eph 5:10  Proving what is acceptable unto the Lord.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82613" y="893763"/>
            <a:ext cx="6607175" cy="858837"/>
          </a:xfrm>
        </p:spPr>
        <p:txBody>
          <a:bodyPr/>
          <a:lstStyle/>
          <a:p>
            <a:r>
              <a:rPr lang="en-US">
                <a:latin typeface="Monotype Corsiva" pitchFamily="66" charset="0"/>
              </a:rPr>
              <a:t>Faith</a:t>
            </a:r>
          </a:p>
        </p:txBody>
      </p:sp>
      <p:sp>
        <p:nvSpPr>
          <p:cNvPr id="13315" name="Rectangle 3"/>
          <p:cNvSpPr>
            <a:spLocks noGrp="1" noChangeArrowheads="1"/>
          </p:cNvSpPr>
          <p:nvPr>
            <p:ph type="body" idx="1"/>
          </p:nvPr>
        </p:nvSpPr>
        <p:spPr>
          <a:xfrm>
            <a:off x="582613" y="2286000"/>
            <a:ext cx="6607175" cy="6654800"/>
          </a:xfrm>
        </p:spPr>
        <p:txBody>
          <a:bodyPr/>
          <a:lstStyle/>
          <a:p>
            <a:pPr>
              <a:lnSpc>
                <a:spcPct val="80000"/>
              </a:lnSpc>
            </a:pPr>
            <a:r>
              <a:rPr lang="en-US" sz="2800"/>
              <a:t>Rom 10:13  For whosoever shall call upon the name of the Lord shall be saved. </a:t>
            </a:r>
          </a:p>
          <a:p>
            <a:pPr>
              <a:lnSpc>
                <a:spcPct val="80000"/>
              </a:lnSpc>
            </a:pPr>
            <a:r>
              <a:rPr lang="en-US" sz="2800"/>
              <a:t>Rom 10:14  How then shall they call on him in whom they have not believed? and how shall they believe in him of whom they have not heard? and how shall they hear without a preacher? </a:t>
            </a:r>
          </a:p>
          <a:p>
            <a:pPr>
              <a:lnSpc>
                <a:spcPct val="80000"/>
              </a:lnSpc>
            </a:pPr>
            <a:r>
              <a:rPr lang="en-US" sz="2800"/>
              <a:t>Rom 10:15  And how shall they preach, except they be sent? as it is written, How beautiful are the feet of them that preach the gospel of peace, and bring glad tidings of good things! </a:t>
            </a:r>
          </a:p>
          <a:p>
            <a:pPr>
              <a:lnSpc>
                <a:spcPct val="80000"/>
              </a:lnSpc>
            </a:pPr>
            <a:r>
              <a:rPr lang="en-US" sz="2800"/>
              <a:t>Rom 10:16  But they have not all obeyed the gospel. For Esaias saith, Lord, who hath believed our report? </a:t>
            </a:r>
          </a:p>
          <a:p>
            <a:pPr>
              <a:lnSpc>
                <a:spcPct val="80000"/>
              </a:lnSpc>
            </a:pPr>
            <a:r>
              <a:rPr lang="en-US" sz="2800"/>
              <a:t>Rom 10:17  So then faith </a:t>
            </a:r>
            <a:r>
              <a:rPr lang="en-US" sz="2800" i="1"/>
              <a:t>[cometh]</a:t>
            </a:r>
            <a:r>
              <a:rPr lang="en-US" sz="2800"/>
              <a:t> by hearing, and hearing by the word of God. </a:t>
            </a:r>
          </a:p>
          <a:p>
            <a:pPr>
              <a:lnSpc>
                <a:spcPct val="80000"/>
              </a:lnSpc>
            </a:pPr>
            <a:endParaRPr lang="en-US" sz="2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82613" y="893763"/>
            <a:ext cx="6607175" cy="782637"/>
          </a:xfrm>
        </p:spPr>
        <p:txBody>
          <a:bodyPr/>
          <a:lstStyle/>
          <a:p>
            <a:r>
              <a:rPr lang="en-US" sz="4500">
                <a:latin typeface="Monotype Corsiva" pitchFamily="66" charset="0"/>
              </a:rPr>
              <a:t>Meekness</a:t>
            </a:r>
          </a:p>
        </p:txBody>
      </p:sp>
      <p:sp>
        <p:nvSpPr>
          <p:cNvPr id="14339" name="Rectangle 3"/>
          <p:cNvSpPr>
            <a:spLocks noGrp="1" noChangeArrowheads="1"/>
          </p:cNvSpPr>
          <p:nvPr>
            <p:ph type="body" idx="1"/>
          </p:nvPr>
        </p:nvSpPr>
        <p:spPr>
          <a:xfrm>
            <a:off x="582613" y="2286000"/>
            <a:ext cx="6607175" cy="6654800"/>
          </a:xfrm>
        </p:spPr>
        <p:txBody>
          <a:bodyPr/>
          <a:lstStyle/>
          <a:p>
            <a:r>
              <a:rPr lang="en-US" sz="3200"/>
              <a:t>Gal 6:1  Brethren, if a man be overtaken in a fault, ye which are spiritual, restore such an one in the spirit of meekness; considering thyself, lest thou also be tempted. </a:t>
            </a:r>
          </a:p>
          <a:p>
            <a:r>
              <a:rPr lang="en-US" sz="3200"/>
              <a:t>Gal 6:2  Bear ye one another's burdens, and so fulfil the law of Christ. </a:t>
            </a:r>
          </a:p>
          <a:p>
            <a:r>
              <a:rPr lang="en-US" sz="3200"/>
              <a:t>Gal 6:3  For if a man think himself to be something, when he is nothing, he deceiveth himself.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09600" y="609600"/>
            <a:ext cx="6607175" cy="782638"/>
          </a:xfrm>
        </p:spPr>
        <p:txBody>
          <a:bodyPr/>
          <a:lstStyle/>
          <a:p>
            <a:r>
              <a:rPr lang="en-US" sz="4500">
                <a:latin typeface="Monotype Corsiva" pitchFamily="66" charset="0"/>
              </a:rPr>
              <a:t>Temperance</a:t>
            </a:r>
          </a:p>
        </p:txBody>
      </p:sp>
      <p:sp>
        <p:nvSpPr>
          <p:cNvPr id="15363" name="Rectangle 3"/>
          <p:cNvSpPr>
            <a:spLocks noGrp="1" noChangeArrowheads="1"/>
          </p:cNvSpPr>
          <p:nvPr>
            <p:ph type="body" idx="1"/>
          </p:nvPr>
        </p:nvSpPr>
        <p:spPr>
          <a:xfrm>
            <a:off x="582613" y="2057400"/>
            <a:ext cx="6607175" cy="7391400"/>
          </a:xfrm>
        </p:spPr>
        <p:txBody>
          <a:bodyPr/>
          <a:lstStyle/>
          <a:p>
            <a:pPr>
              <a:lnSpc>
                <a:spcPct val="80000"/>
              </a:lnSpc>
            </a:pPr>
            <a:r>
              <a:rPr lang="en-US" sz="2300"/>
              <a:t>2Pe 1:1  Simon Peter, a servant and an apostle of Jesus Christ, to them that have obtained like precious faith with us through the righteousness of God and our Saviour Jesus Christ: </a:t>
            </a:r>
          </a:p>
          <a:p>
            <a:pPr>
              <a:lnSpc>
                <a:spcPct val="80000"/>
              </a:lnSpc>
            </a:pPr>
            <a:r>
              <a:rPr lang="en-US" sz="2300"/>
              <a:t>2Pe 1:2  Grace and peace be multiplied unto you through the knowledge of God, and of Jesus our Lord, </a:t>
            </a:r>
          </a:p>
          <a:p>
            <a:pPr>
              <a:lnSpc>
                <a:spcPct val="80000"/>
              </a:lnSpc>
            </a:pPr>
            <a:r>
              <a:rPr lang="en-US" sz="2300"/>
              <a:t>2Pe 1:3  According as his divine power hath given unto us all things that </a:t>
            </a:r>
            <a:r>
              <a:rPr lang="en-US" sz="2300" i="1"/>
              <a:t>[pertain]</a:t>
            </a:r>
            <a:r>
              <a:rPr lang="en-US" sz="2300"/>
              <a:t> unto life and godliness, through the knowledge of him that hath called us to glory and virtue: </a:t>
            </a:r>
          </a:p>
          <a:p>
            <a:pPr>
              <a:lnSpc>
                <a:spcPct val="80000"/>
              </a:lnSpc>
            </a:pPr>
            <a:r>
              <a:rPr lang="en-US" sz="2300"/>
              <a:t>2Pe 1:4  Whereby are given unto us exceeding great and precious promises: that by these ye might be partakers of the divine nature, having escaped the corruption that is in the world through lust. </a:t>
            </a:r>
          </a:p>
          <a:p>
            <a:pPr>
              <a:lnSpc>
                <a:spcPct val="80000"/>
              </a:lnSpc>
            </a:pPr>
            <a:r>
              <a:rPr lang="en-US" sz="2300"/>
              <a:t>2Pe 1:5  And beside this, giving all diligence, add to your faith virtue; and to virtue knowledge; </a:t>
            </a:r>
          </a:p>
          <a:p>
            <a:pPr>
              <a:lnSpc>
                <a:spcPct val="80000"/>
              </a:lnSpc>
            </a:pPr>
            <a:r>
              <a:rPr lang="en-US" sz="2300"/>
              <a:t>2Pe 1:6  And to knowledge temperance; and to temperance patience; and to patience godliness; </a:t>
            </a:r>
          </a:p>
          <a:p>
            <a:pPr>
              <a:lnSpc>
                <a:spcPct val="80000"/>
              </a:lnSpc>
            </a:pPr>
            <a:r>
              <a:rPr lang="en-US" sz="2300"/>
              <a:t>2Pe 1:7  And to godliness brotherly kindness; and to brotherly kindness charity. </a:t>
            </a:r>
          </a:p>
          <a:p>
            <a:pPr>
              <a:lnSpc>
                <a:spcPct val="80000"/>
              </a:lnSpc>
            </a:pPr>
            <a:r>
              <a:rPr lang="en-US" sz="2300"/>
              <a:t>2Pe 1:8  For if these things be in you, and abound, they make </a:t>
            </a:r>
            <a:r>
              <a:rPr lang="en-US" sz="2300" i="1"/>
              <a:t>[you that ye shall]</a:t>
            </a:r>
            <a:r>
              <a:rPr lang="en-US" sz="2300"/>
              <a:t> neither </a:t>
            </a:r>
            <a:r>
              <a:rPr lang="en-US" sz="2300" i="1"/>
              <a:t>[be]</a:t>
            </a:r>
            <a:r>
              <a:rPr lang="en-US" sz="2300"/>
              <a:t> barren nor unfruitful in the knowledge of our Lord Jesus Christ.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33400" y="609600"/>
            <a:ext cx="6607175" cy="706438"/>
          </a:xfrm>
        </p:spPr>
        <p:txBody>
          <a:bodyPr/>
          <a:lstStyle/>
          <a:p>
            <a:r>
              <a:rPr lang="en-US" sz="4500" b="1">
                <a:solidFill>
                  <a:srgbClr val="FF9801"/>
                </a:solidFill>
              </a:rPr>
              <a:t>Helpless</a:t>
            </a:r>
          </a:p>
        </p:txBody>
      </p:sp>
      <p:sp>
        <p:nvSpPr>
          <p:cNvPr id="16387" name="Rectangle 3"/>
          <p:cNvSpPr>
            <a:spLocks noGrp="1" noChangeArrowheads="1"/>
          </p:cNvSpPr>
          <p:nvPr>
            <p:ph type="body" idx="1"/>
          </p:nvPr>
        </p:nvSpPr>
        <p:spPr>
          <a:xfrm>
            <a:off x="582613" y="1905000"/>
            <a:ext cx="6607175" cy="7035800"/>
          </a:xfrm>
        </p:spPr>
        <p:txBody>
          <a:bodyPr/>
          <a:lstStyle/>
          <a:p>
            <a:pPr>
              <a:lnSpc>
                <a:spcPct val="80000"/>
              </a:lnSpc>
            </a:pPr>
            <a:r>
              <a:rPr lang="en-US" sz="2200"/>
              <a:t>Mar 6:22  And when the daughter of the said Herodias came in, and danced, and pleased Herod and them that sat with him, the king said unto the damsel, Ask of me whatsoever thou wilt, and I will give </a:t>
            </a:r>
            <a:r>
              <a:rPr lang="en-US" sz="2200" i="1"/>
              <a:t>[it]</a:t>
            </a:r>
            <a:r>
              <a:rPr lang="en-US" sz="2200"/>
              <a:t> thee. </a:t>
            </a:r>
          </a:p>
          <a:p>
            <a:pPr>
              <a:lnSpc>
                <a:spcPct val="80000"/>
              </a:lnSpc>
            </a:pPr>
            <a:r>
              <a:rPr lang="en-US" sz="2200"/>
              <a:t>Mar 6:23  And he sware unto her, Whatsoever thou shalt ask of me, I will give </a:t>
            </a:r>
            <a:r>
              <a:rPr lang="en-US" sz="2200" i="1"/>
              <a:t>[it]</a:t>
            </a:r>
            <a:r>
              <a:rPr lang="en-US" sz="2200"/>
              <a:t> thee, unto the half of my kingdom. </a:t>
            </a:r>
          </a:p>
          <a:p>
            <a:pPr>
              <a:lnSpc>
                <a:spcPct val="80000"/>
              </a:lnSpc>
            </a:pPr>
            <a:r>
              <a:rPr lang="en-US" sz="2200"/>
              <a:t>Mar 6:24  And she went forth, and said unto her mother, What shall I ask? And she said, The head of John the Baptist. </a:t>
            </a:r>
          </a:p>
          <a:p>
            <a:pPr>
              <a:lnSpc>
                <a:spcPct val="80000"/>
              </a:lnSpc>
            </a:pPr>
            <a:r>
              <a:rPr lang="en-US" sz="2200"/>
              <a:t>Mar 6:25  And she came in straightway with haste unto the king, and asked, saying, I will that thou give me by and by in a charger the head of John the Baptist. </a:t>
            </a:r>
          </a:p>
          <a:p>
            <a:pPr>
              <a:lnSpc>
                <a:spcPct val="80000"/>
              </a:lnSpc>
            </a:pPr>
            <a:r>
              <a:rPr lang="en-US" sz="2200"/>
              <a:t>Mar 6:26  And the king was exceeding sorry; </a:t>
            </a:r>
            <a:r>
              <a:rPr lang="en-US" sz="2200" i="1"/>
              <a:t>[yet]</a:t>
            </a:r>
            <a:r>
              <a:rPr lang="en-US" sz="2200"/>
              <a:t> for his oath's sake, and for their sakes which sat with him, he would not reject her. </a:t>
            </a:r>
          </a:p>
          <a:p>
            <a:pPr>
              <a:lnSpc>
                <a:spcPct val="80000"/>
              </a:lnSpc>
            </a:pPr>
            <a:r>
              <a:rPr lang="en-US" sz="2200"/>
              <a:t>Mar 6:27  And immediately the king sent an executioner, and commanded his head to be brought: and he went and beheaded him in the prison, </a:t>
            </a:r>
          </a:p>
          <a:p>
            <a:pPr>
              <a:lnSpc>
                <a:spcPct val="80000"/>
              </a:lnSpc>
            </a:pPr>
            <a:r>
              <a:rPr lang="en-US" sz="2200"/>
              <a:t>Mar 6:28  And brought his head in a charger, and gave it to the damsel: and the damsel gave it to her mother. </a:t>
            </a:r>
            <a:endParaRPr lang="en-US" sz="2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88620" y="1452880"/>
            <a:ext cx="6995160" cy="22352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194310" y="5252720"/>
            <a:ext cx="7383780" cy="3464560"/>
          </a:xfrm>
        </p:spPr>
        <p:txBody>
          <a:bodyPr/>
          <a:lstStyle/>
          <a:p>
            <a:pPr algn="ctr" eaLnBrk="1" hangingPunct="1">
              <a:buFontTx/>
              <a:buNone/>
            </a:pPr>
            <a:r>
              <a:rPr lang="en-US" i="1" smtClean="0">
                <a:latin typeface="Times New Roman" pitchFamily="18" charset="0"/>
                <a:cs typeface="Times New Roman" pitchFamily="18" charset="0"/>
              </a:rPr>
              <a:t>Dr. Carolyn Cole</a:t>
            </a:r>
          </a:p>
          <a:p>
            <a:pPr algn="ctr" eaLnBrk="1" hangingPunct="1">
              <a:buFontTx/>
              <a:buNone/>
            </a:pPr>
            <a:endParaRPr lang="en-US" i="1" smtClean="0">
              <a:latin typeface="Times New Roman" pitchFamily="18" charset="0"/>
              <a:cs typeface="Times New Roman" pitchFamily="18" charset="0"/>
            </a:endParaRPr>
          </a:p>
          <a:p>
            <a:pPr algn="ctr" eaLnBrk="1" hangingPunct="1">
              <a:buFontTx/>
              <a:buNone/>
            </a:pPr>
            <a:r>
              <a:rPr lang="en-US" i="1" smtClean="0">
                <a:latin typeface="Times New Roman" pitchFamily="18" charset="0"/>
                <a:cs typeface="Times New Roman" pitchFamily="18" charset="0"/>
              </a:rPr>
              <a:t>Christian</a:t>
            </a:r>
          </a:p>
          <a:p>
            <a:pPr algn="ctr" eaLnBrk="1" hangingPunct="1">
              <a:buFontTx/>
              <a:buNone/>
            </a:pPr>
            <a:r>
              <a:rPr lang="en-US" i="1" smtClean="0">
                <a:latin typeface="Times New Roman" pitchFamily="18" charset="0"/>
                <a:cs typeface="Times New Roman" pitchFamily="18" charset="0"/>
              </a:rPr>
              <a:t>Spiritual Director/Retreat Master/Bible Teacher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09600" y="533400"/>
            <a:ext cx="6607175" cy="782638"/>
          </a:xfrm>
        </p:spPr>
        <p:txBody>
          <a:bodyPr/>
          <a:lstStyle/>
          <a:p>
            <a:r>
              <a:rPr lang="en-US" sz="4500" b="1">
                <a:solidFill>
                  <a:srgbClr val="CC0000"/>
                </a:solidFill>
              </a:rPr>
              <a:t>ANGRY</a:t>
            </a:r>
          </a:p>
        </p:txBody>
      </p:sp>
      <p:sp>
        <p:nvSpPr>
          <p:cNvPr id="17411" name="Rectangle 3"/>
          <p:cNvSpPr>
            <a:spLocks noGrp="1" noChangeArrowheads="1"/>
          </p:cNvSpPr>
          <p:nvPr>
            <p:ph type="body" idx="1"/>
          </p:nvPr>
        </p:nvSpPr>
        <p:spPr>
          <a:xfrm>
            <a:off x="582613" y="2057400"/>
            <a:ext cx="6607175" cy="7315200"/>
          </a:xfrm>
        </p:spPr>
        <p:txBody>
          <a:bodyPr/>
          <a:lstStyle/>
          <a:p>
            <a:pPr>
              <a:lnSpc>
                <a:spcPct val="80000"/>
              </a:lnSpc>
            </a:pPr>
            <a:r>
              <a:rPr lang="en-US" sz="2500"/>
              <a:t>Pro 15:1  A soft answer turneth away wrath: but grievous words stir up anger. </a:t>
            </a:r>
          </a:p>
          <a:p>
            <a:pPr>
              <a:lnSpc>
                <a:spcPct val="80000"/>
              </a:lnSpc>
            </a:pPr>
            <a:r>
              <a:rPr lang="en-US" sz="2500"/>
              <a:t>Pro 15:2  The tongue of the wise useth knowledge aright: but the mouth of fools poureth out foolishness. </a:t>
            </a:r>
          </a:p>
          <a:p>
            <a:pPr>
              <a:lnSpc>
                <a:spcPct val="80000"/>
              </a:lnSpc>
            </a:pPr>
            <a:endParaRPr lang="en-US" sz="2500"/>
          </a:p>
          <a:p>
            <a:pPr>
              <a:lnSpc>
                <a:spcPct val="80000"/>
              </a:lnSpc>
            </a:pPr>
            <a:r>
              <a:rPr lang="en-US" sz="2500"/>
              <a:t>Pro 15:17  Better </a:t>
            </a:r>
            <a:r>
              <a:rPr lang="en-US" sz="2500" i="1"/>
              <a:t>[is]</a:t>
            </a:r>
            <a:r>
              <a:rPr lang="en-US" sz="2500"/>
              <a:t> a dinner of herbs where love is, than a stalled ox and hatred therewith. </a:t>
            </a:r>
          </a:p>
          <a:p>
            <a:pPr>
              <a:lnSpc>
                <a:spcPct val="80000"/>
              </a:lnSpc>
            </a:pPr>
            <a:r>
              <a:rPr lang="en-US" sz="2500"/>
              <a:t>Pro 15:18  A wrathful man stirreth up strife: but </a:t>
            </a:r>
            <a:r>
              <a:rPr lang="en-US" sz="2500" i="1"/>
              <a:t>[he that is]</a:t>
            </a:r>
            <a:r>
              <a:rPr lang="en-US" sz="2500"/>
              <a:t> slow to anger appeaseth strife. </a:t>
            </a:r>
          </a:p>
          <a:p>
            <a:pPr>
              <a:lnSpc>
                <a:spcPct val="80000"/>
              </a:lnSpc>
            </a:pPr>
            <a:endParaRPr lang="en-US" sz="2500"/>
          </a:p>
          <a:p>
            <a:pPr>
              <a:lnSpc>
                <a:spcPct val="80000"/>
              </a:lnSpc>
            </a:pPr>
            <a:r>
              <a:rPr lang="en-US" sz="2500"/>
              <a:t>Pro 16:32  </a:t>
            </a:r>
            <a:r>
              <a:rPr lang="en-US" sz="2500" i="1"/>
              <a:t>[He that is]</a:t>
            </a:r>
            <a:r>
              <a:rPr lang="en-US" sz="2500"/>
              <a:t> slow to anger </a:t>
            </a:r>
            <a:r>
              <a:rPr lang="en-US" sz="2500" i="1"/>
              <a:t>[is]</a:t>
            </a:r>
            <a:r>
              <a:rPr lang="en-US" sz="2500"/>
              <a:t> better than the mighty; and he that ruleth his spirit than he that taketh a city. </a:t>
            </a:r>
          </a:p>
          <a:p>
            <a:pPr>
              <a:lnSpc>
                <a:spcPct val="80000"/>
              </a:lnSpc>
            </a:pPr>
            <a:endParaRPr lang="en-US" sz="2500"/>
          </a:p>
          <a:p>
            <a:pPr>
              <a:lnSpc>
                <a:spcPct val="80000"/>
              </a:lnSpc>
            </a:pPr>
            <a:r>
              <a:rPr lang="en-US" sz="2500"/>
              <a:t>Ecc 7:8  Better </a:t>
            </a:r>
            <a:r>
              <a:rPr lang="en-US" sz="2500" i="1"/>
              <a:t>[is]</a:t>
            </a:r>
            <a:r>
              <a:rPr lang="en-US" sz="2500"/>
              <a:t> the end of a thing than the beginning thereof: </a:t>
            </a:r>
            <a:r>
              <a:rPr lang="en-US" sz="2500" i="1"/>
              <a:t>[and]</a:t>
            </a:r>
            <a:r>
              <a:rPr lang="en-US" sz="2500"/>
              <a:t> the patient in spirit </a:t>
            </a:r>
            <a:r>
              <a:rPr lang="en-US" sz="2500" i="1"/>
              <a:t>[is]</a:t>
            </a:r>
            <a:r>
              <a:rPr lang="en-US" sz="2500"/>
              <a:t> better than the proud in spirit. </a:t>
            </a:r>
          </a:p>
          <a:p>
            <a:pPr>
              <a:lnSpc>
                <a:spcPct val="80000"/>
              </a:lnSpc>
            </a:pPr>
            <a:r>
              <a:rPr lang="en-US" sz="2500"/>
              <a:t>Ecc 7:9  Be not hasty in thy spirit to be angry: for anger resteth in the bosom of fools.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09600" y="609600"/>
            <a:ext cx="6607175" cy="706438"/>
          </a:xfrm>
        </p:spPr>
        <p:txBody>
          <a:bodyPr/>
          <a:lstStyle/>
          <a:p>
            <a:r>
              <a:rPr lang="en-US" sz="4500" b="1">
                <a:solidFill>
                  <a:schemeClr val="tx1"/>
                </a:solidFill>
              </a:rPr>
              <a:t>discouraged</a:t>
            </a:r>
          </a:p>
        </p:txBody>
      </p:sp>
      <p:sp>
        <p:nvSpPr>
          <p:cNvPr id="20483" name="Rectangle 3"/>
          <p:cNvSpPr>
            <a:spLocks noGrp="1" noChangeArrowheads="1"/>
          </p:cNvSpPr>
          <p:nvPr>
            <p:ph type="body" idx="1"/>
          </p:nvPr>
        </p:nvSpPr>
        <p:spPr>
          <a:xfrm>
            <a:off x="582613" y="1828800"/>
            <a:ext cx="6607175" cy="7112000"/>
          </a:xfrm>
        </p:spPr>
        <p:txBody>
          <a:bodyPr/>
          <a:lstStyle/>
          <a:p>
            <a:r>
              <a:rPr lang="en-US"/>
              <a:t>Deu 1:21  Behold, the LORD thy God hath set the land before thee: go up </a:t>
            </a:r>
            <a:r>
              <a:rPr lang="en-US" i="1"/>
              <a:t>[and]</a:t>
            </a:r>
            <a:r>
              <a:rPr lang="en-US"/>
              <a:t> possess </a:t>
            </a:r>
            <a:r>
              <a:rPr lang="en-US" i="1"/>
              <a:t>[it]</a:t>
            </a:r>
            <a:r>
              <a:rPr lang="en-US"/>
              <a:t>, as the LORD God of thy fathers hath said unto thee; fear not, neither be discouraged. </a:t>
            </a:r>
          </a:p>
          <a:p>
            <a:r>
              <a:rPr lang="en-US"/>
              <a:t>Jos 1:9  Have not I commanded thee? Be strong and of a good courage; be not afraid, neither be thou dismayed: for the LORD thy God </a:t>
            </a:r>
            <a:r>
              <a:rPr lang="en-US" i="1"/>
              <a:t>[is]</a:t>
            </a:r>
            <a:r>
              <a:rPr lang="en-US"/>
              <a:t> with thee whithersoever thou goest.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582613" y="1905000"/>
            <a:ext cx="6607175" cy="7543800"/>
          </a:xfrm>
        </p:spPr>
        <p:txBody>
          <a:bodyPr/>
          <a:lstStyle/>
          <a:p>
            <a:pPr>
              <a:lnSpc>
                <a:spcPct val="80000"/>
              </a:lnSpc>
            </a:pPr>
            <a:r>
              <a:rPr lang="en-US" sz="1800"/>
              <a:t>Luk 15:21  And the son said unto him, Father, I have sinned against heaven, and in thy sight, and am no more worthy to be called thy son. </a:t>
            </a:r>
          </a:p>
          <a:p>
            <a:pPr>
              <a:lnSpc>
                <a:spcPct val="80000"/>
              </a:lnSpc>
            </a:pPr>
            <a:r>
              <a:rPr lang="en-US" sz="1800"/>
              <a:t>Luk 15:22  But the father said to his servants, Bring forth the best robe, and put </a:t>
            </a:r>
            <a:r>
              <a:rPr lang="en-US" sz="1800" i="1"/>
              <a:t>[it]</a:t>
            </a:r>
            <a:r>
              <a:rPr lang="en-US" sz="1800"/>
              <a:t> on him; and put a ring on his hand, and shoes on </a:t>
            </a:r>
            <a:r>
              <a:rPr lang="en-US" sz="1800" i="1"/>
              <a:t>[his]</a:t>
            </a:r>
            <a:r>
              <a:rPr lang="en-US" sz="1800"/>
              <a:t> feet: </a:t>
            </a:r>
          </a:p>
          <a:p>
            <a:pPr>
              <a:lnSpc>
                <a:spcPct val="80000"/>
              </a:lnSpc>
            </a:pPr>
            <a:r>
              <a:rPr lang="en-US" sz="1800"/>
              <a:t>Luk 15:23  And bring hither the fatted calf, and kill </a:t>
            </a:r>
            <a:r>
              <a:rPr lang="en-US" sz="1800" i="1"/>
              <a:t>[it]</a:t>
            </a:r>
            <a:r>
              <a:rPr lang="en-US" sz="1800"/>
              <a:t>; and let us eat, and be merry: </a:t>
            </a:r>
          </a:p>
          <a:p>
            <a:pPr>
              <a:lnSpc>
                <a:spcPct val="80000"/>
              </a:lnSpc>
            </a:pPr>
            <a:r>
              <a:rPr lang="en-US" sz="1800"/>
              <a:t>Luk 15:24  For this my son was dead, and is alive again; he was lost, and is found. And they began to be merry. </a:t>
            </a:r>
          </a:p>
          <a:p>
            <a:pPr>
              <a:lnSpc>
                <a:spcPct val="80000"/>
              </a:lnSpc>
            </a:pPr>
            <a:r>
              <a:rPr lang="en-US" sz="1800"/>
              <a:t>Luk 15:25  Now his elder son was in the field: and as he came and drew nigh to the house, he heard musick and dancing. </a:t>
            </a:r>
          </a:p>
          <a:p>
            <a:pPr>
              <a:lnSpc>
                <a:spcPct val="80000"/>
              </a:lnSpc>
            </a:pPr>
            <a:r>
              <a:rPr lang="en-US" sz="1800"/>
              <a:t>Luk 15:26  And he called one of the servants, and asked what these things meant. </a:t>
            </a:r>
          </a:p>
          <a:p>
            <a:pPr>
              <a:lnSpc>
                <a:spcPct val="80000"/>
              </a:lnSpc>
            </a:pPr>
            <a:r>
              <a:rPr lang="en-US" sz="1800"/>
              <a:t>Luk 15:27  And he said unto him, Thy brother is come; and thy father hath killed the fatted calf, because he hath received him safe and sound. </a:t>
            </a:r>
          </a:p>
          <a:p>
            <a:pPr>
              <a:lnSpc>
                <a:spcPct val="80000"/>
              </a:lnSpc>
            </a:pPr>
            <a:r>
              <a:rPr lang="en-US" sz="1800"/>
              <a:t>Luk 15:28  And he was angry, and would not go in: therefore came his father out, and intreated him. </a:t>
            </a:r>
          </a:p>
          <a:p>
            <a:pPr>
              <a:lnSpc>
                <a:spcPct val="80000"/>
              </a:lnSpc>
            </a:pPr>
            <a:r>
              <a:rPr lang="en-US" sz="1800"/>
              <a:t>Luk 15:29  And he answering said to </a:t>
            </a:r>
            <a:r>
              <a:rPr lang="en-US" sz="1800" i="1"/>
              <a:t>[his]</a:t>
            </a:r>
            <a:r>
              <a:rPr lang="en-US" sz="1800"/>
              <a:t> father, Lo, these many years do I serve thee, neither transgressed I at any time thy commandment: and yet thou never gavest me a kid, that I might make merry with my friends: </a:t>
            </a:r>
          </a:p>
          <a:p>
            <a:pPr>
              <a:lnSpc>
                <a:spcPct val="80000"/>
              </a:lnSpc>
            </a:pPr>
            <a:r>
              <a:rPr lang="en-US" sz="1800"/>
              <a:t>Luk 15:30  But as soon as this thy son was come, which hath devoured thy living with harlots, thou hast killed for him the fatted calf. </a:t>
            </a:r>
          </a:p>
          <a:p>
            <a:pPr>
              <a:lnSpc>
                <a:spcPct val="80000"/>
              </a:lnSpc>
            </a:pPr>
            <a:r>
              <a:rPr lang="en-US" sz="1800"/>
              <a:t>Luk 15:31  And he said unto him, Son, thou art ever with me, and all that I have is thine. </a:t>
            </a:r>
          </a:p>
          <a:p>
            <a:pPr>
              <a:lnSpc>
                <a:spcPct val="80000"/>
              </a:lnSpc>
            </a:pPr>
            <a:r>
              <a:rPr lang="en-US" sz="1800"/>
              <a:t>Luk 15:32  It was meet that we should make merry, and be glad: for this thy brother was dead, and is alive again; and was lost, and is found. </a:t>
            </a:r>
          </a:p>
        </p:txBody>
      </p:sp>
      <p:sp>
        <p:nvSpPr>
          <p:cNvPr id="18436" name="WordArt 4"/>
          <p:cNvSpPr>
            <a:spLocks noChangeArrowheads="1" noChangeShapeType="1"/>
          </p:cNvSpPr>
          <p:nvPr/>
        </p:nvSpPr>
        <p:spPr bwMode="auto">
          <a:xfrm rot="213974">
            <a:off x="609600" y="609600"/>
            <a:ext cx="6607175" cy="1392238"/>
          </a:xfrm>
          <a:prstGeom prst="rect">
            <a:avLst/>
          </a:prstGeom>
        </p:spPr>
        <p:txBody>
          <a:bodyPr wrap="none" fromWordArt="1">
            <a:prstTxWarp prst="textSlantUp">
              <a:avLst>
                <a:gd name="adj" fmla="val 55556"/>
              </a:avLst>
            </a:prstTxWarp>
          </a:bodyPr>
          <a:lstStyle/>
          <a:p>
            <a:r>
              <a:rPr lang="en-US" sz="3600" b="1" kern="10">
                <a:ln w="3175">
                  <a:solidFill>
                    <a:schemeClr val="tx1"/>
                  </a:solidFill>
                  <a:round/>
                  <a:headEnd/>
                  <a:tailEnd/>
                </a:ln>
                <a:solidFill>
                  <a:srgbClr val="00CC66"/>
                </a:solidFill>
                <a:latin typeface="Patrick"/>
              </a:rPr>
              <a:t>Resentful</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82613" y="893763"/>
            <a:ext cx="6607175" cy="630237"/>
          </a:xfrm>
        </p:spPr>
        <p:txBody>
          <a:bodyPr/>
          <a:lstStyle/>
          <a:p>
            <a:r>
              <a:rPr lang="en-US" sz="4500" b="1">
                <a:solidFill>
                  <a:srgbClr val="00CCFF"/>
                </a:solidFill>
              </a:rPr>
              <a:t>Sorrow</a:t>
            </a:r>
          </a:p>
        </p:txBody>
      </p:sp>
      <p:sp>
        <p:nvSpPr>
          <p:cNvPr id="19459" name="Rectangle 3"/>
          <p:cNvSpPr>
            <a:spLocks noGrp="1" noChangeArrowheads="1"/>
          </p:cNvSpPr>
          <p:nvPr>
            <p:ph type="body" idx="1"/>
          </p:nvPr>
        </p:nvSpPr>
        <p:spPr>
          <a:xfrm>
            <a:off x="582613" y="1981200"/>
            <a:ext cx="6607175" cy="6959600"/>
          </a:xfrm>
        </p:spPr>
        <p:txBody>
          <a:bodyPr/>
          <a:lstStyle/>
          <a:p>
            <a:pPr>
              <a:lnSpc>
                <a:spcPct val="80000"/>
              </a:lnSpc>
            </a:pPr>
            <a:r>
              <a:rPr lang="en-US" sz="2400"/>
              <a:t>Pro 15:13  A merry heart maketh a cheerful countenance: but by sorrow of the heart the spirit is broken. </a:t>
            </a:r>
          </a:p>
          <a:p>
            <a:pPr>
              <a:lnSpc>
                <a:spcPct val="80000"/>
              </a:lnSpc>
            </a:pPr>
            <a:endParaRPr lang="en-US" sz="2400"/>
          </a:p>
          <a:p>
            <a:pPr>
              <a:lnSpc>
                <a:spcPct val="80000"/>
              </a:lnSpc>
            </a:pPr>
            <a:r>
              <a:rPr lang="en-US" sz="2400"/>
              <a:t>Isa 35:10  And the ransomed of the LORD shall return, and come to Zion with songs and everlasting joy upon their heads: they shall obtain joy and gladness, and sorrow and sighing shall flee away. </a:t>
            </a:r>
          </a:p>
          <a:p>
            <a:pPr>
              <a:lnSpc>
                <a:spcPct val="80000"/>
              </a:lnSpc>
            </a:pPr>
            <a:endParaRPr lang="en-US" sz="2400"/>
          </a:p>
          <a:p>
            <a:pPr>
              <a:lnSpc>
                <a:spcPct val="80000"/>
              </a:lnSpc>
            </a:pPr>
            <a:r>
              <a:rPr lang="en-US" sz="2400"/>
              <a:t>Jer 31:12  Therefore they shall come and sing in the height of Zion, and shall flow together to the goodness of the LORD, for wheat, and for wine, and for oil, and for the young of the flock and of the herd: and their soul shall be as a watered garden; and they shall not sorrow any more at all. </a:t>
            </a:r>
          </a:p>
          <a:p>
            <a:pPr>
              <a:lnSpc>
                <a:spcPct val="80000"/>
              </a:lnSpc>
            </a:pPr>
            <a:endParaRPr lang="en-US" sz="2400"/>
          </a:p>
          <a:p>
            <a:pPr>
              <a:lnSpc>
                <a:spcPct val="80000"/>
              </a:lnSpc>
            </a:pPr>
            <a:r>
              <a:rPr lang="en-US" sz="2400"/>
              <a:t>Joh 16:20  Verily, verily, I say unto you, That ye shall weep and lament, but the world shall rejoice: and ye shall be sorrowful, but your sorrow shall be turned into joy.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582613" y="2905125"/>
            <a:ext cx="6607175" cy="6619875"/>
          </a:xfrm>
        </p:spPr>
        <p:txBody>
          <a:bodyPr/>
          <a:lstStyle/>
          <a:p>
            <a:pPr>
              <a:lnSpc>
                <a:spcPct val="80000"/>
              </a:lnSpc>
            </a:pPr>
            <a:r>
              <a:rPr lang="en-US" sz="2800"/>
              <a:t>2Ch 20:17  Ye shall not </a:t>
            </a:r>
            <a:r>
              <a:rPr lang="en-US" sz="2800" i="1"/>
              <a:t>[need]</a:t>
            </a:r>
            <a:r>
              <a:rPr lang="en-US" sz="2800"/>
              <a:t> to fight in this </a:t>
            </a:r>
            <a:r>
              <a:rPr lang="en-US" sz="2800" i="1"/>
              <a:t>[battle]</a:t>
            </a:r>
            <a:r>
              <a:rPr lang="en-US" sz="2800"/>
              <a:t>: set yourselves, stand ye </a:t>
            </a:r>
            <a:r>
              <a:rPr lang="en-US" sz="2800" i="1"/>
              <a:t>[still]</a:t>
            </a:r>
            <a:r>
              <a:rPr lang="en-US" sz="2800"/>
              <a:t>, and see the salvation of the LORD with you, O Judah and Jerusalem: fear not, nor be dismayed; to morrow go out against them: for the LORD </a:t>
            </a:r>
            <a:r>
              <a:rPr lang="en-US" sz="2800" i="1"/>
              <a:t>[will be]</a:t>
            </a:r>
            <a:r>
              <a:rPr lang="en-US" sz="2800"/>
              <a:t> with you. </a:t>
            </a:r>
          </a:p>
          <a:p>
            <a:pPr>
              <a:lnSpc>
                <a:spcPct val="80000"/>
              </a:lnSpc>
            </a:pPr>
            <a:endParaRPr lang="en-US" sz="2800"/>
          </a:p>
          <a:p>
            <a:pPr>
              <a:lnSpc>
                <a:spcPct val="80000"/>
              </a:lnSpc>
            </a:pPr>
            <a:r>
              <a:rPr lang="en-US" sz="2800"/>
              <a:t>Mar 5:35  While he yet spake, there came from the ruler of the synagogue's </a:t>
            </a:r>
            <a:r>
              <a:rPr lang="en-US" sz="2800" i="1"/>
              <a:t>[house certain]</a:t>
            </a:r>
            <a:r>
              <a:rPr lang="en-US" sz="2800"/>
              <a:t> which said, Thy daughter is dead: why troublest thou the Master any further? </a:t>
            </a:r>
          </a:p>
          <a:p>
            <a:pPr>
              <a:lnSpc>
                <a:spcPct val="80000"/>
              </a:lnSpc>
            </a:pPr>
            <a:r>
              <a:rPr lang="en-US" sz="2800"/>
              <a:t>Mar 5:36  As soon as Jesus heard the word that was spoken, he saith unto the ruler of the synagogue, Be not afraid, only believe.</a:t>
            </a:r>
            <a:r>
              <a:rPr lang="en-US" sz="2400"/>
              <a:t> </a:t>
            </a:r>
          </a:p>
        </p:txBody>
      </p:sp>
      <p:sp>
        <p:nvSpPr>
          <p:cNvPr id="21508" name="WordArt 4"/>
          <p:cNvSpPr>
            <a:spLocks noChangeArrowheads="1" noChangeShapeType="1"/>
          </p:cNvSpPr>
          <p:nvPr/>
        </p:nvSpPr>
        <p:spPr bwMode="auto">
          <a:xfrm rot="-263741">
            <a:off x="582613" y="893763"/>
            <a:ext cx="6607175" cy="1676400"/>
          </a:xfrm>
          <a:prstGeom prst="rect">
            <a:avLst/>
          </a:prstGeom>
        </p:spPr>
        <p:txBody>
          <a:bodyPr wrap="none" fromWordArt="1">
            <a:prstTxWarp prst="textCascadeUp">
              <a:avLst>
                <a:gd name="adj" fmla="val 59838"/>
              </a:avLst>
            </a:prstTxWarp>
          </a:bodyPr>
          <a:lstStyle/>
          <a:p>
            <a:r>
              <a:rPr lang="en-US" sz="3600" kern="10">
                <a:solidFill>
                  <a:srgbClr val="CC99FF"/>
                </a:solidFill>
                <a:latin typeface="Arial Black"/>
              </a:rPr>
              <a:t>fearful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09600" y="685800"/>
            <a:ext cx="6607175" cy="706438"/>
          </a:xfrm>
        </p:spPr>
        <p:txBody>
          <a:bodyPr/>
          <a:lstStyle/>
          <a:p>
            <a:r>
              <a:rPr lang="en-US" sz="4500" b="1">
                <a:solidFill>
                  <a:srgbClr val="009999"/>
                </a:solidFill>
              </a:rPr>
              <a:t>Lost</a:t>
            </a:r>
          </a:p>
        </p:txBody>
      </p:sp>
      <p:sp>
        <p:nvSpPr>
          <p:cNvPr id="22531" name="Rectangle 3"/>
          <p:cNvSpPr>
            <a:spLocks noGrp="1" noChangeArrowheads="1"/>
          </p:cNvSpPr>
          <p:nvPr>
            <p:ph type="body" idx="1"/>
          </p:nvPr>
        </p:nvSpPr>
        <p:spPr>
          <a:xfrm>
            <a:off x="582613" y="2590800"/>
            <a:ext cx="6607175" cy="6350000"/>
          </a:xfrm>
        </p:spPr>
        <p:txBody>
          <a:bodyPr/>
          <a:lstStyle/>
          <a:p>
            <a:r>
              <a:rPr lang="en-US"/>
              <a:t>Isa 30:21  And thine ears shall hear a word behind thee, saying, This </a:t>
            </a:r>
            <a:r>
              <a:rPr lang="en-US" i="1"/>
              <a:t>[is]</a:t>
            </a:r>
            <a:r>
              <a:rPr lang="en-US"/>
              <a:t> the way, walk ye in it, when ye turn to the right hand, and when ye turn to the left.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09600" y="685800"/>
            <a:ext cx="6607175" cy="762000"/>
          </a:xfrm>
        </p:spPr>
        <p:txBody>
          <a:bodyPr/>
          <a:lstStyle/>
          <a:p>
            <a:r>
              <a:rPr lang="en-US" sz="4500">
                <a:solidFill>
                  <a:srgbClr val="00CC66"/>
                </a:solidFill>
              </a:rPr>
              <a:t>useless</a:t>
            </a:r>
          </a:p>
        </p:txBody>
      </p:sp>
      <p:sp>
        <p:nvSpPr>
          <p:cNvPr id="23555" name="Rectangle 3"/>
          <p:cNvSpPr>
            <a:spLocks noGrp="1" noChangeArrowheads="1"/>
          </p:cNvSpPr>
          <p:nvPr>
            <p:ph type="body" idx="1"/>
          </p:nvPr>
        </p:nvSpPr>
        <p:spPr>
          <a:xfrm>
            <a:off x="582613" y="1752600"/>
            <a:ext cx="6607175" cy="7696200"/>
          </a:xfrm>
        </p:spPr>
        <p:txBody>
          <a:bodyPr/>
          <a:lstStyle/>
          <a:p>
            <a:pPr>
              <a:lnSpc>
                <a:spcPct val="80000"/>
              </a:lnSpc>
            </a:pPr>
            <a:r>
              <a:rPr lang="en-US" sz="2000"/>
              <a:t>2Ki 13:14  Now Elisha was fallen sick of his sickness whereof he died. And Joash the king of Israel came down unto him, and wept over his face, and said, O my father, my father, the chariot of Israel, and the horsemen thereof. </a:t>
            </a:r>
          </a:p>
          <a:p>
            <a:pPr>
              <a:lnSpc>
                <a:spcPct val="80000"/>
              </a:lnSpc>
            </a:pPr>
            <a:r>
              <a:rPr lang="en-US" sz="2000"/>
              <a:t>2Ki 13:15  And Elisha said unto him, Take bow and arrows. And he took unto him bow and arrows. </a:t>
            </a:r>
          </a:p>
          <a:p>
            <a:pPr>
              <a:lnSpc>
                <a:spcPct val="80000"/>
              </a:lnSpc>
            </a:pPr>
            <a:r>
              <a:rPr lang="en-US" sz="2000"/>
              <a:t>2Ki 13:16  And he said to the king of Israel, Put thine hand upon the bow. And he put his hand </a:t>
            </a:r>
            <a:r>
              <a:rPr lang="en-US" sz="2000" i="1"/>
              <a:t>[upon it]</a:t>
            </a:r>
            <a:r>
              <a:rPr lang="en-US" sz="2000"/>
              <a:t>: and Elisha put his hands upon the king's hands. </a:t>
            </a:r>
          </a:p>
          <a:p>
            <a:pPr>
              <a:lnSpc>
                <a:spcPct val="80000"/>
              </a:lnSpc>
            </a:pPr>
            <a:r>
              <a:rPr lang="en-US" sz="2000"/>
              <a:t>2Ki 13:17  And he said, Open the window eastward. And he opened </a:t>
            </a:r>
            <a:r>
              <a:rPr lang="en-US" sz="2000" i="1"/>
              <a:t>[it]</a:t>
            </a:r>
            <a:r>
              <a:rPr lang="en-US" sz="2000"/>
              <a:t>. Then Elisha said, Shoot. And he shot. And he said, The arrow of the LORD'S deliverance, and the arrow of deliverance from Syria: for thou shalt smite the Syrians in Aphek, till thou have consumed </a:t>
            </a:r>
            <a:r>
              <a:rPr lang="en-US" sz="2000" i="1"/>
              <a:t>[them]</a:t>
            </a:r>
            <a:r>
              <a:rPr lang="en-US" sz="2000"/>
              <a:t>. </a:t>
            </a:r>
          </a:p>
          <a:p>
            <a:pPr>
              <a:lnSpc>
                <a:spcPct val="80000"/>
              </a:lnSpc>
            </a:pPr>
            <a:r>
              <a:rPr lang="en-US" sz="2000"/>
              <a:t>2Ki 13:18  And he said, Take the arrows. And he took </a:t>
            </a:r>
            <a:r>
              <a:rPr lang="en-US" sz="2000" i="1"/>
              <a:t>[them]</a:t>
            </a:r>
            <a:r>
              <a:rPr lang="en-US" sz="2000"/>
              <a:t>. And he said unto the king of Israel, Smite upon the ground. And he smote thrice, and stayed. </a:t>
            </a:r>
          </a:p>
          <a:p>
            <a:pPr>
              <a:lnSpc>
                <a:spcPct val="80000"/>
              </a:lnSpc>
            </a:pPr>
            <a:r>
              <a:rPr lang="en-US" sz="2000"/>
              <a:t>2Ki 13:19  And the man of God was wroth with him, and said, Thou shouldest have smitten five or six times; then hadst thou smitten Syria till thou hadst consumed </a:t>
            </a:r>
            <a:r>
              <a:rPr lang="en-US" sz="2000" i="1"/>
              <a:t>[it]</a:t>
            </a:r>
            <a:r>
              <a:rPr lang="en-US" sz="2000"/>
              <a:t>: whereas now thou shalt smite Syria </a:t>
            </a:r>
            <a:r>
              <a:rPr lang="en-US" sz="2000" i="1"/>
              <a:t>[but]</a:t>
            </a:r>
            <a:r>
              <a:rPr lang="en-US" sz="2000"/>
              <a:t> thrice. </a:t>
            </a:r>
          </a:p>
          <a:p>
            <a:pPr>
              <a:lnSpc>
                <a:spcPct val="80000"/>
              </a:lnSpc>
            </a:pPr>
            <a:r>
              <a:rPr lang="en-US" sz="2000"/>
              <a:t>2Ki 13:20  And Elisha died, and they buried him. And the bands of the Moabites invaded the land at the coming in of the year. </a:t>
            </a:r>
          </a:p>
          <a:p>
            <a:pPr>
              <a:lnSpc>
                <a:spcPct val="80000"/>
              </a:lnSpc>
            </a:pPr>
            <a:r>
              <a:rPr lang="en-US" sz="2000"/>
              <a:t>2Ki 13:21  And it came to pass, as they were burying a man, that, behold, they spied a band </a:t>
            </a:r>
            <a:r>
              <a:rPr lang="en-US" sz="2000" i="1"/>
              <a:t>[of men]</a:t>
            </a:r>
            <a:r>
              <a:rPr lang="en-US" sz="2000"/>
              <a:t>; and they cast the man into the sepulchre of Elisha: and when the man was let down, and touched the bones of Elisha, he revived, and stood up on his feet.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582613" y="2438400"/>
            <a:ext cx="6607175" cy="7086600"/>
          </a:xfrm>
        </p:spPr>
        <p:txBody>
          <a:bodyPr/>
          <a:lstStyle/>
          <a:p>
            <a:pPr>
              <a:lnSpc>
                <a:spcPct val="80000"/>
              </a:lnSpc>
            </a:pPr>
            <a:r>
              <a:rPr lang="en-US" sz="2400"/>
              <a:t>Rom 8:33  Who shall lay any thing to the charge of God's elect? </a:t>
            </a:r>
            <a:r>
              <a:rPr lang="en-US" sz="2400" i="1"/>
              <a:t>[It is]</a:t>
            </a:r>
            <a:r>
              <a:rPr lang="en-US" sz="2400"/>
              <a:t> God that justifieth. </a:t>
            </a:r>
          </a:p>
          <a:p>
            <a:pPr>
              <a:lnSpc>
                <a:spcPct val="80000"/>
              </a:lnSpc>
            </a:pPr>
            <a:r>
              <a:rPr lang="en-US" sz="2400"/>
              <a:t>Rom 8:34  Who </a:t>
            </a:r>
            <a:r>
              <a:rPr lang="en-US" sz="2400" i="1"/>
              <a:t>[is]</a:t>
            </a:r>
            <a:r>
              <a:rPr lang="en-US" sz="2400"/>
              <a:t> he that condemneth? </a:t>
            </a:r>
            <a:r>
              <a:rPr lang="en-US" sz="2400" i="1"/>
              <a:t>[It is]</a:t>
            </a:r>
            <a:r>
              <a:rPr lang="en-US" sz="2400"/>
              <a:t> Christ that died, yea rather, that is risen again, who is even at the right hand of God, who also maketh intercession for us. </a:t>
            </a:r>
          </a:p>
          <a:p>
            <a:pPr>
              <a:lnSpc>
                <a:spcPct val="80000"/>
              </a:lnSpc>
            </a:pPr>
            <a:r>
              <a:rPr lang="en-US" sz="2400"/>
              <a:t>Rom 8:35  Who shall separate us from the love of Christ? </a:t>
            </a:r>
            <a:r>
              <a:rPr lang="en-US" sz="2400" i="1"/>
              <a:t>[shall]</a:t>
            </a:r>
            <a:r>
              <a:rPr lang="en-US" sz="2400"/>
              <a:t> tribulation, or distress, or persecution, or famine, or nakedness, or peril, or sword? </a:t>
            </a:r>
          </a:p>
          <a:p>
            <a:pPr>
              <a:lnSpc>
                <a:spcPct val="80000"/>
              </a:lnSpc>
            </a:pPr>
            <a:r>
              <a:rPr lang="en-US" sz="2400"/>
              <a:t>Rom 8:36  As it is written, For thy sake we are killed all the day long; we are accounted as sheep for the slaughter. </a:t>
            </a:r>
          </a:p>
          <a:p>
            <a:pPr>
              <a:lnSpc>
                <a:spcPct val="80000"/>
              </a:lnSpc>
            </a:pPr>
            <a:r>
              <a:rPr lang="en-US" sz="2400"/>
              <a:t>Rom 8:37  Nay, in all these things we are more than conquerors through him that loved us. </a:t>
            </a:r>
          </a:p>
          <a:p>
            <a:pPr>
              <a:lnSpc>
                <a:spcPct val="80000"/>
              </a:lnSpc>
            </a:pPr>
            <a:r>
              <a:rPr lang="en-US" sz="2400"/>
              <a:t>Rom 8:38  For I am persuaded, that neither death, nor life, nor angels, nor principalities, nor powers, nor things present, nor things to come, </a:t>
            </a:r>
          </a:p>
          <a:p>
            <a:pPr>
              <a:lnSpc>
                <a:spcPct val="80000"/>
              </a:lnSpc>
            </a:pPr>
            <a:r>
              <a:rPr lang="en-US" sz="2400"/>
              <a:t>Rom 8:39  Nor height, nor depth, nor any other creature, shall be able to separate us from the love of God, which is in Christ Jesus our Lord. </a:t>
            </a:r>
          </a:p>
          <a:p>
            <a:pPr>
              <a:lnSpc>
                <a:spcPct val="80000"/>
              </a:lnSpc>
            </a:pPr>
            <a:endParaRPr lang="en-US" sz="2400"/>
          </a:p>
        </p:txBody>
      </p:sp>
      <p:sp>
        <p:nvSpPr>
          <p:cNvPr id="24580" name="WordArt 4"/>
          <p:cNvSpPr>
            <a:spLocks noChangeArrowheads="1" noChangeShapeType="1"/>
          </p:cNvSpPr>
          <p:nvPr/>
        </p:nvSpPr>
        <p:spPr bwMode="auto">
          <a:xfrm>
            <a:off x="609600" y="457200"/>
            <a:ext cx="6607175" cy="1676400"/>
          </a:xfrm>
          <a:prstGeom prst="rect">
            <a:avLst/>
          </a:prstGeom>
        </p:spPr>
        <p:txBody>
          <a:bodyPr wrap="none" fromWordArt="1">
            <a:prstTxWarp prst="textPlain">
              <a:avLst>
                <a:gd name="adj" fmla="val 50000"/>
              </a:avLst>
            </a:prstTxWarp>
          </a:bodyPr>
          <a:lstStyle/>
          <a:p>
            <a:r>
              <a:rPr lang="en-US" sz="3600" kern="10">
                <a:ln w="25400">
                  <a:solidFill>
                    <a:schemeClr val="tx1"/>
                  </a:solidFill>
                  <a:round/>
                  <a:headEnd/>
                  <a:tailEnd/>
                </a:ln>
                <a:solidFill>
                  <a:srgbClr val="CC0099"/>
                </a:solidFill>
                <a:effectLst>
                  <a:outerShdw dist="45791" dir="2021404" algn="ctr" rotWithShape="0">
                    <a:srgbClr val="9999FF"/>
                  </a:outerShdw>
                </a:effectLst>
                <a:latin typeface="Percival"/>
              </a:rPr>
              <a:t>Abused</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582613" y="2514600"/>
            <a:ext cx="6607175" cy="7010400"/>
          </a:xfrm>
        </p:spPr>
        <p:txBody>
          <a:bodyPr/>
          <a:lstStyle/>
          <a:p>
            <a:pPr>
              <a:lnSpc>
                <a:spcPct val="80000"/>
              </a:lnSpc>
            </a:pPr>
            <a:r>
              <a:rPr lang="en-US" sz="2700" i="1"/>
              <a:t>[give]</a:t>
            </a:r>
            <a:r>
              <a:rPr lang="en-US" sz="2700"/>
              <a:t> the light of the knowledge of the glory of God in the face of Jesus Christ. </a:t>
            </a:r>
          </a:p>
          <a:p>
            <a:pPr>
              <a:lnSpc>
                <a:spcPct val="80000"/>
              </a:lnSpc>
            </a:pPr>
            <a:r>
              <a:rPr lang="en-US" sz="2700"/>
              <a:t>2Co 4:7  But we have this treasure in earthen vessels, that the excellency of the power may be of God, and not of us. </a:t>
            </a:r>
          </a:p>
          <a:p>
            <a:pPr>
              <a:lnSpc>
                <a:spcPct val="80000"/>
              </a:lnSpc>
            </a:pPr>
            <a:r>
              <a:rPr lang="en-US" sz="2700"/>
              <a:t>2Co 4:8  </a:t>
            </a:r>
            <a:r>
              <a:rPr lang="en-US" sz="2700" i="1"/>
              <a:t>[We are]</a:t>
            </a:r>
            <a:r>
              <a:rPr lang="en-US" sz="2700"/>
              <a:t> troubled on every side, yet not distressed; </a:t>
            </a:r>
            <a:r>
              <a:rPr lang="en-US" sz="2700" i="1"/>
              <a:t>[we are]</a:t>
            </a:r>
            <a:r>
              <a:rPr lang="en-US" sz="2700"/>
              <a:t> perplexed, but not in despair; </a:t>
            </a:r>
          </a:p>
          <a:p>
            <a:pPr>
              <a:lnSpc>
                <a:spcPct val="80000"/>
              </a:lnSpc>
            </a:pPr>
            <a:r>
              <a:rPr lang="en-US" sz="2700"/>
              <a:t>2Co 4:9  Persecuted, but not forsaken; cast down, but not destroyed; </a:t>
            </a:r>
          </a:p>
          <a:p>
            <a:pPr>
              <a:lnSpc>
                <a:spcPct val="80000"/>
              </a:lnSpc>
            </a:pPr>
            <a:r>
              <a:rPr lang="en-US" sz="2700"/>
              <a:t>2Co 4:10  Always bearing about in the body the dying of the Lord Jesus, that the life also of Jesus might be made manifest in our body. </a:t>
            </a:r>
          </a:p>
          <a:p>
            <a:pPr>
              <a:lnSpc>
                <a:spcPct val="80000"/>
              </a:lnSpc>
            </a:pPr>
            <a:r>
              <a:rPr lang="en-US" sz="2700"/>
              <a:t>2Co 4:11  For we which live are alway delivered unto death for Jesus' sake, that the life also of Jesus might be made manifest in our mortal flesh. </a:t>
            </a:r>
          </a:p>
        </p:txBody>
      </p:sp>
      <p:sp>
        <p:nvSpPr>
          <p:cNvPr id="25605" name="Text Box 5"/>
          <p:cNvSpPr txBox="1">
            <a:spLocks noGrp="1" noChangeArrowheads="1"/>
          </p:cNvSpPr>
          <p:nvPr>
            <p:ph type="title"/>
          </p:nvPr>
        </p:nvSpPr>
        <p:spPr>
          <a:xfrm rot="793141">
            <a:off x="1981200" y="1295400"/>
            <a:ext cx="6607175" cy="1163638"/>
          </a:xfrm>
          <a:noFill/>
          <a:ln/>
        </p:spPr>
        <p:txBody>
          <a:bodyPr/>
          <a:lstStyle/>
          <a:p>
            <a:pPr algn="l"/>
            <a:r>
              <a:rPr lang="en-US" sz="6000">
                <a:solidFill>
                  <a:srgbClr val="0066CC"/>
                </a:solidFill>
              </a:rPr>
              <a:t>Depressed</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p:txBody>
          <a:bodyPr/>
          <a:lstStyle/>
          <a:p>
            <a:pPr>
              <a:lnSpc>
                <a:spcPct val="80000"/>
              </a:lnSpc>
            </a:pPr>
            <a:r>
              <a:rPr lang="en-US" sz="2400"/>
              <a:t>Mat 5:43  Ye have heard that it hath been said, Thou shalt love thy neighbour, and hate thine enemy. </a:t>
            </a:r>
          </a:p>
          <a:p>
            <a:pPr>
              <a:lnSpc>
                <a:spcPct val="80000"/>
              </a:lnSpc>
            </a:pPr>
            <a:r>
              <a:rPr lang="en-US" sz="2400"/>
              <a:t>Mat 5:44  But I say unto you, Love your enemies, bless them that curse you, do good to them that hate you, and pray for them which despitefully use you, and persecute you; </a:t>
            </a:r>
          </a:p>
          <a:p>
            <a:pPr>
              <a:lnSpc>
                <a:spcPct val="80000"/>
              </a:lnSpc>
            </a:pPr>
            <a:r>
              <a:rPr lang="en-US" sz="2400"/>
              <a:t>Mat 5:45  That ye may be the children of your Father which is in heaven: for he maketh his sun to rise on the evil and on the good, and sendeth rain on the just and on the unjust. </a:t>
            </a:r>
          </a:p>
          <a:p>
            <a:pPr>
              <a:lnSpc>
                <a:spcPct val="80000"/>
              </a:lnSpc>
            </a:pPr>
            <a:r>
              <a:rPr lang="en-US" sz="2400"/>
              <a:t>Mat 5:46  For if ye love them which love you, what reward have ye? do not even the publicans the same? </a:t>
            </a:r>
          </a:p>
          <a:p>
            <a:pPr>
              <a:lnSpc>
                <a:spcPct val="80000"/>
              </a:lnSpc>
            </a:pPr>
            <a:r>
              <a:rPr lang="en-US" sz="2400"/>
              <a:t>Mat 5:47  And if ye salute your brethren only, what do ye more </a:t>
            </a:r>
            <a:r>
              <a:rPr lang="en-US" sz="2400" i="1"/>
              <a:t>[than others]</a:t>
            </a:r>
            <a:r>
              <a:rPr lang="en-US" sz="2400"/>
              <a:t>? do not even the publicans so? </a:t>
            </a:r>
          </a:p>
          <a:p>
            <a:pPr>
              <a:lnSpc>
                <a:spcPct val="80000"/>
              </a:lnSpc>
            </a:pPr>
            <a:r>
              <a:rPr lang="en-US" sz="2400"/>
              <a:t>Mat 5:48  Be ye therefore perfect, even as your Father which is in heaven is perfect. </a:t>
            </a:r>
          </a:p>
        </p:txBody>
      </p:sp>
      <p:sp>
        <p:nvSpPr>
          <p:cNvPr id="26628" name="WordArt 4"/>
          <p:cNvSpPr>
            <a:spLocks noChangeArrowheads="1" noChangeShapeType="1"/>
          </p:cNvSpPr>
          <p:nvPr/>
        </p:nvSpPr>
        <p:spPr bwMode="auto">
          <a:xfrm>
            <a:off x="582613" y="893763"/>
            <a:ext cx="6607175" cy="1163637"/>
          </a:xfrm>
          <a:prstGeom prst="rect">
            <a:avLst/>
          </a:prstGeom>
        </p:spPr>
        <p:txBody>
          <a:bodyPr wrap="none" fromWordArt="1">
            <a:prstTxWarp prst="textPlain">
              <a:avLst>
                <a:gd name="adj" fmla="val 50000"/>
              </a:avLst>
            </a:prstTxWarp>
          </a:bodyPr>
          <a:lstStyle/>
          <a:p>
            <a:r>
              <a:rPr lang="en-US" sz="3600" kern="10">
                <a:ln w="9525">
                  <a:solidFill>
                    <a:srgbClr val="000000"/>
                  </a:solidFill>
                  <a:round/>
                  <a:headEnd/>
                  <a:tailEnd/>
                </a:ln>
                <a:solidFill>
                  <a:srgbClr val="FFFFFF"/>
                </a:solidFill>
                <a:latin typeface="Broadview"/>
              </a:rPr>
              <a:t>USED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88620" y="1452880"/>
            <a:ext cx="6995160" cy="22352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194310" y="5252720"/>
            <a:ext cx="7383780" cy="3464560"/>
          </a:xfrm>
        </p:spPr>
        <p:txBody>
          <a:bodyPr/>
          <a:lstStyle/>
          <a:p>
            <a:pPr algn="ctr" eaLnBrk="1" hangingPunct="1">
              <a:buFontTx/>
              <a:buNone/>
            </a:pPr>
            <a:r>
              <a:rPr lang="en-US" i="1" smtClean="0">
                <a:latin typeface="Times New Roman" pitchFamily="18" charset="0"/>
                <a:cs typeface="Times New Roman" pitchFamily="18" charset="0"/>
              </a:rPr>
              <a:t>Dr. Carolyn Cole</a:t>
            </a:r>
          </a:p>
          <a:p>
            <a:pPr algn="ctr" eaLnBrk="1" hangingPunct="1">
              <a:buFontTx/>
              <a:buNone/>
            </a:pPr>
            <a:endParaRPr lang="en-US" i="1" smtClean="0">
              <a:latin typeface="Times New Roman" pitchFamily="18" charset="0"/>
              <a:cs typeface="Times New Roman" pitchFamily="18" charset="0"/>
            </a:endParaRPr>
          </a:p>
          <a:p>
            <a:pPr algn="ctr" eaLnBrk="1" hangingPunct="1">
              <a:buFontTx/>
              <a:buNone/>
            </a:pPr>
            <a:r>
              <a:rPr lang="en-US" i="1" smtClean="0">
                <a:latin typeface="Times New Roman" pitchFamily="18" charset="0"/>
                <a:cs typeface="Times New Roman" pitchFamily="18" charset="0"/>
              </a:rPr>
              <a:t>Walking in Wholeness and Holiness</a:t>
            </a:r>
            <a:endParaRPr lang="en-US"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type="body" idx="1"/>
          </p:nvPr>
        </p:nvSpPr>
        <p:spPr>
          <a:xfrm>
            <a:off x="609600" y="2286000"/>
            <a:ext cx="6607175" cy="7035800"/>
          </a:xfrm>
        </p:spPr>
        <p:txBody>
          <a:bodyPr/>
          <a:lstStyle/>
          <a:p>
            <a:pPr>
              <a:lnSpc>
                <a:spcPct val="80000"/>
              </a:lnSpc>
            </a:pPr>
            <a:r>
              <a:rPr lang="en-US" sz="2400"/>
              <a:t>Act 7:54  When they heard these things, they were cut to the heart, and they gnashed on him with </a:t>
            </a:r>
            <a:r>
              <a:rPr lang="en-US" sz="2400" i="1"/>
              <a:t>[their]</a:t>
            </a:r>
            <a:r>
              <a:rPr lang="en-US" sz="2400"/>
              <a:t> teeth. </a:t>
            </a:r>
          </a:p>
          <a:p>
            <a:pPr>
              <a:lnSpc>
                <a:spcPct val="80000"/>
              </a:lnSpc>
            </a:pPr>
            <a:r>
              <a:rPr lang="en-US" sz="2400"/>
              <a:t>Act 7:55  But he, being full of the Holy Ghost, looked up stedfastly into heaven, and saw the glory of God, and Jesus standing on the right hand of God, </a:t>
            </a:r>
          </a:p>
          <a:p>
            <a:pPr>
              <a:lnSpc>
                <a:spcPct val="80000"/>
              </a:lnSpc>
            </a:pPr>
            <a:r>
              <a:rPr lang="en-US" sz="2400"/>
              <a:t>Act 7:56  And said, Behold, I see the heavens opened, and the Son of man standing on the right hand of God. </a:t>
            </a:r>
          </a:p>
          <a:p>
            <a:pPr>
              <a:lnSpc>
                <a:spcPct val="80000"/>
              </a:lnSpc>
            </a:pPr>
            <a:r>
              <a:rPr lang="en-US" sz="2400"/>
              <a:t>Act 7:57  Then they cried out with a loud voice, and stopped their ears, and ran upon him with one accord, </a:t>
            </a:r>
          </a:p>
          <a:p>
            <a:pPr>
              <a:lnSpc>
                <a:spcPct val="80000"/>
              </a:lnSpc>
            </a:pPr>
            <a:r>
              <a:rPr lang="en-US" sz="2400"/>
              <a:t>Act 7:58  And cast </a:t>
            </a:r>
            <a:r>
              <a:rPr lang="en-US" sz="2400" i="1"/>
              <a:t>[him]</a:t>
            </a:r>
            <a:r>
              <a:rPr lang="en-US" sz="2400"/>
              <a:t> out of the city, and stoned </a:t>
            </a:r>
            <a:r>
              <a:rPr lang="en-US" sz="2400" i="1"/>
              <a:t>[him]</a:t>
            </a:r>
            <a:r>
              <a:rPr lang="en-US" sz="2400"/>
              <a:t>: and the witnesses laid down their clothes at a young man's feet, whose name was Saul. </a:t>
            </a:r>
          </a:p>
          <a:p>
            <a:pPr>
              <a:lnSpc>
                <a:spcPct val="80000"/>
              </a:lnSpc>
            </a:pPr>
            <a:r>
              <a:rPr lang="en-US" sz="2400"/>
              <a:t>Act 7:59  And they stoned Stephen, calling upon </a:t>
            </a:r>
            <a:r>
              <a:rPr lang="en-US" sz="2400" i="1"/>
              <a:t>[God]</a:t>
            </a:r>
            <a:r>
              <a:rPr lang="en-US" sz="2400"/>
              <a:t>, and saying, Lord Jesus, receive my spirit. </a:t>
            </a:r>
          </a:p>
          <a:p>
            <a:pPr>
              <a:lnSpc>
                <a:spcPct val="80000"/>
              </a:lnSpc>
            </a:pPr>
            <a:r>
              <a:rPr lang="en-US" sz="2400"/>
              <a:t>Act 7:60  And he kneeled down, and cried with a loud voice, Lord, lay not this sin to their charge. And when he had said this, he fell asleep. </a:t>
            </a:r>
          </a:p>
        </p:txBody>
      </p:sp>
      <p:sp>
        <p:nvSpPr>
          <p:cNvPr id="27652" name="Text Box 4"/>
          <p:cNvSpPr txBox="1">
            <a:spLocks noGrp="1" noChangeArrowheads="1"/>
          </p:cNvSpPr>
          <p:nvPr>
            <p:ph type="title"/>
          </p:nvPr>
        </p:nvSpPr>
        <p:spPr>
          <a:xfrm>
            <a:off x="582613" y="893763"/>
            <a:ext cx="6607175" cy="630237"/>
          </a:xfrm>
          <a:noFill/>
          <a:ln/>
        </p:spPr>
        <p:txBody>
          <a:bodyPr/>
          <a:lstStyle/>
          <a:p>
            <a:r>
              <a:rPr lang="en-US" sz="5400">
                <a:solidFill>
                  <a:srgbClr val="CC0099"/>
                </a:solidFill>
              </a:rPr>
              <a:t>Abandoned  </a:t>
            </a:r>
            <a:br>
              <a:rPr lang="en-US" sz="5400">
                <a:solidFill>
                  <a:srgbClr val="CC0099"/>
                </a:solidFill>
              </a:rPr>
            </a:br>
            <a:r>
              <a:rPr lang="en-US" sz="2000">
                <a:solidFill>
                  <a:srgbClr val="CC0099"/>
                </a:solidFill>
              </a:rPr>
              <a:t>(Stephen chose to look up)</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685800" y="2590800"/>
            <a:ext cx="6607175" cy="7010400"/>
          </a:xfrm>
        </p:spPr>
        <p:txBody>
          <a:bodyPr/>
          <a:lstStyle/>
          <a:p>
            <a:pPr>
              <a:lnSpc>
                <a:spcPct val="80000"/>
              </a:lnSpc>
            </a:pPr>
            <a:r>
              <a:rPr lang="en-US" sz="2400"/>
              <a:t>Isa 53:1  Who hath believed our report? and to whom is the arm of the LORD revealed? </a:t>
            </a:r>
          </a:p>
          <a:p>
            <a:pPr>
              <a:lnSpc>
                <a:spcPct val="80000"/>
              </a:lnSpc>
            </a:pPr>
            <a:r>
              <a:rPr lang="en-US" sz="2400"/>
              <a:t>Isa 53:2  For he shall grow up before him as a tender plant, and as a root out of a dry ground: he hath no form nor comeliness; and when we shall see him, </a:t>
            </a:r>
            <a:r>
              <a:rPr lang="en-US" sz="2400" i="1"/>
              <a:t>[there is]</a:t>
            </a:r>
            <a:r>
              <a:rPr lang="en-US" sz="2400"/>
              <a:t> no beauty that we should desire him. </a:t>
            </a:r>
          </a:p>
          <a:p>
            <a:pPr>
              <a:lnSpc>
                <a:spcPct val="80000"/>
              </a:lnSpc>
            </a:pPr>
            <a:r>
              <a:rPr lang="en-US" sz="2400"/>
              <a:t>Isa 53:3  He is despised and rejected of men; a man of sorrows, and acquainted with grief: and we hid as it were </a:t>
            </a:r>
            <a:r>
              <a:rPr lang="en-US" sz="2400" i="1"/>
              <a:t>[our]</a:t>
            </a:r>
            <a:r>
              <a:rPr lang="en-US" sz="2400"/>
              <a:t> faces from him; he was despised, and we esteemed him not. </a:t>
            </a:r>
          </a:p>
          <a:p>
            <a:pPr>
              <a:lnSpc>
                <a:spcPct val="80000"/>
              </a:lnSpc>
            </a:pPr>
            <a:r>
              <a:rPr lang="en-US" sz="2400"/>
              <a:t>Isa 53:4  Surely he hath borne our griefs, and carried our sorrows: yet we did esteem him stricken, smitten of God, and afflicted. </a:t>
            </a:r>
          </a:p>
          <a:p>
            <a:pPr>
              <a:lnSpc>
                <a:spcPct val="80000"/>
              </a:lnSpc>
            </a:pPr>
            <a:r>
              <a:rPr lang="en-US" sz="2400"/>
              <a:t>Isa 53:5  But he </a:t>
            </a:r>
            <a:r>
              <a:rPr lang="en-US" sz="2400" i="1"/>
              <a:t>[was]</a:t>
            </a:r>
            <a:r>
              <a:rPr lang="en-US" sz="2400"/>
              <a:t> wounded for our transgressions, </a:t>
            </a:r>
            <a:r>
              <a:rPr lang="en-US" sz="2400" i="1"/>
              <a:t>[he was]</a:t>
            </a:r>
            <a:r>
              <a:rPr lang="en-US" sz="2400"/>
              <a:t> bruised for our iniquities: the chastisement of our peace </a:t>
            </a:r>
            <a:r>
              <a:rPr lang="en-US" sz="2400" i="1"/>
              <a:t>[was]</a:t>
            </a:r>
            <a:r>
              <a:rPr lang="en-US" sz="2400"/>
              <a:t> upon him; and with his stripes we are healed. </a:t>
            </a:r>
          </a:p>
          <a:p>
            <a:pPr>
              <a:lnSpc>
                <a:spcPct val="80000"/>
              </a:lnSpc>
            </a:pPr>
            <a:r>
              <a:rPr lang="en-US" sz="2400"/>
              <a:t>Isa 53:6  All we like sheep have gone astray; we have turned every one to his own way; and the LORD hath laid on him the iniquity of us all. </a:t>
            </a:r>
          </a:p>
        </p:txBody>
      </p:sp>
      <p:sp>
        <p:nvSpPr>
          <p:cNvPr id="28676" name="WordArt 4"/>
          <p:cNvSpPr>
            <a:spLocks noChangeArrowheads="1" noChangeShapeType="1"/>
          </p:cNvSpPr>
          <p:nvPr/>
        </p:nvSpPr>
        <p:spPr bwMode="auto">
          <a:xfrm>
            <a:off x="582613" y="893763"/>
            <a:ext cx="6607175" cy="1676400"/>
          </a:xfrm>
          <a:prstGeom prst="rect">
            <a:avLst/>
          </a:prstGeom>
        </p:spPr>
        <p:txBody>
          <a:bodyPr wrap="none" fromWordArt="1">
            <a:prstTxWarp prst="textSlantDown">
              <a:avLst>
                <a:gd name="adj" fmla="val 48597"/>
              </a:avLst>
            </a:prstTxWarp>
          </a:bodyPr>
          <a:lstStyle/>
          <a:p>
            <a:r>
              <a:rPr lang="en-US" sz="3600" kern="10">
                <a:ln w="9525">
                  <a:solidFill>
                    <a:srgbClr val="808000"/>
                  </a:solidFill>
                  <a:round/>
                  <a:headEnd/>
                  <a:tailEnd/>
                </a:ln>
                <a:solidFill>
                  <a:srgbClr val="CCFFFF">
                    <a:alpha val="50000"/>
                  </a:srgbClr>
                </a:solidFill>
                <a:latin typeface="Beach Extended"/>
              </a:rPr>
              <a:t>Rejected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lstStyle/>
          <a:p>
            <a:pPr eaLnBrk="1" hangingPunct="1"/>
            <a:r>
              <a:rPr lang="en-US" dirty="0" smtClean="0">
                <a:latin typeface="Times New Roman" pitchFamily="18" charset="0"/>
                <a:cs typeface="Times New Roman" pitchFamily="18" charset="0"/>
              </a:rPr>
              <a:t>Spiritual Direction</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3600" i="1" dirty="0" smtClean="0">
              <a:latin typeface="Times New Roman" pitchFamily="18" charset="0"/>
              <a:cs typeface="Times New Roman" pitchFamily="18" charset="0"/>
            </a:endParaRPr>
          </a:p>
        </p:txBody>
      </p:sp>
      <p:sp>
        <p:nvSpPr>
          <p:cNvPr id="6147" name="Rectangle 3"/>
          <p:cNvSpPr>
            <a:spLocks noGrp="1" noChangeArrowheads="1"/>
          </p:cNvSpPr>
          <p:nvPr>
            <p:ph type="subTitle" idx="1"/>
          </p:nvPr>
        </p:nvSpPr>
        <p:spPr/>
        <p:txBody>
          <a:bodyPr/>
          <a:lstStyle/>
          <a:p>
            <a:pPr algn="l" eaLnBrk="1" hangingPunct="1"/>
            <a:r>
              <a:rPr lang="en-US" sz="1800" dirty="0" smtClean="0">
                <a:latin typeface="Times New Roman" pitchFamily="18" charset="0"/>
                <a:cs typeface="Times New Roman" pitchFamily="18" charset="0"/>
              </a:rPr>
              <a:t>© June, </a:t>
            </a:r>
            <a:r>
              <a:rPr lang="en-US" sz="1800" dirty="0" smtClean="0">
                <a:latin typeface="Times New Roman" pitchFamily="18" charset="0"/>
                <a:cs typeface="Times New Roman" pitchFamily="18" charset="0"/>
              </a:rPr>
              <a:t>2002</a:t>
            </a:r>
            <a:endParaRPr lang="en-US" sz="1800"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0" y="0"/>
            <a:ext cx="7772400" cy="10058400"/>
          </a:xfrm>
          <a:prstGeom prst="rect">
            <a:avLst/>
          </a:prstGeom>
          <a:solidFill>
            <a:srgbClr val="79613C"/>
          </a:solidFill>
          <a:ln w="9525">
            <a:solidFill>
              <a:schemeClr val="tx1"/>
            </a:solidFill>
            <a:miter lim="800000"/>
            <a:headEnd/>
            <a:tailEnd/>
          </a:ln>
          <a:effectLst/>
        </p:spPr>
        <p:txBody>
          <a:bodyPr wrap="none" anchor="ctr"/>
          <a:lstStyle/>
          <a:p>
            <a:endParaRPr lang="en-US"/>
          </a:p>
        </p:txBody>
      </p:sp>
      <p:sp>
        <p:nvSpPr>
          <p:cNvPr id="35843" name="Oval 3"/>
          <p:cNvSpPr>
            <a:spLocks noChangeArrowheads="1"/>
          </p:cNvSpPr>
          <p:nvPr/>
        </p:nvSpPr>
        <p:spPr bwMode="auto">
          <a:xfrm>
            <a:off x="777875" y="1592263"/>
            <a:ext cx="6130925" cy="5364162"/>
          </a:xfrm>
          <a:prstGeom prst="ellipse">
            <a:avLst/>
          </a:prstGeom>
          <a:solidFill>
            <a:srgbClr val="EBD6A1"/>
          </a:solidFill>
          <a:ln w="9525">
            <a:noFill/>
            <a:round/>
            <a:headEnd/>
            <a:tailEnd/>
          </a:ln>
          <a:effectLst/>
        </p:spPr>
        <p:txBody>
          <a:bodyPr wrap="none" anchor="ctr"/>
          <a:lstStyle/>
          <a:p>
            <a:endParaRPr lang="en-US"/>
          </a:p>
        </p:txBody>
      </p:sp>
      <p:sp>
        <p:nvSpPr>
          <p:cNvPr id="35844" name="Rectangle 4"/>
          <p:cNvSpPr>
            <a:spLocks noChangeArrowheads="1"/>
          </p:cNvSpPr>
          <p:nvPr/>
        </p:nvSpPr>
        <p:spPr bwMode="auto">
          <a:xfrm>
            <a:off x="777875" y="4191000"/>
            <a:ext cx="6130925" cy="5532438"/>
          </a:xfrm>
          <a:prstGeom prst="rect">
            <a:avLst/>
          </a:prstGeom>
          <a:solidFill>
            <a:srgbClr val="EBD6A1"/>
          </a:solidFill>
          <a:ln w="9525">
            <a:noFill/>
            <a:miter lim="800000"/>
            <a:headEnd/>
            <a:tailEnd/>
          </a:ln>
          <a:effectLst/>
        </p:spPr>
        <p:txBody>
          <a:bodyPr wrap="none" lIns="101882" tIns="50941" rIns="101882" bIns="50941" anchor="ctr"/>
          <a:lstStyle/>
          <a:p>
            <a:pPr algn="ctr" defTabSz="1019175"/>
            <a:endParaRPr lang="en-US" i="0"/>
          </a:p>
        </p:txBody>
      </p:sp>
      <p:sp>
        <p:nvSpPr>
          <p:cNvPr id="35845" name="Text Box 5"/>
          <p:cNvSpPr txBox="1">
            <a:spLocks noChangeArrowheads="1"/>
          </p:cNvSpPr>
          <p:nvPr/>
        </p:nvSpPr>
        <p:spPr bwMode="auto">
          <a:xfrm>
            <a:off x="173038" y="0"/>
            <a:ext cx="6821487" cy="1173163"/>
          </a:xfrm>
          <a:prstGeom prst="rect">
            <a:avLst/>
          </a:prstGeom>
          <a:noFill/>
          <a:ln w="9525">
            <a:noFill/>
            <a:miter lim="800000"/>
            <a:headEnd/>
            <a:tailEnd/>
          </a:ln>
          <a:effectLst/>
        </p:spPr>
        <p:txBody>
          <a:bodyPr lIns="101882" tIns="50941" rIns="101882" bIns="50941">
            <a:spAutoFit/>
          </a:bodyPr>
          <a:lstStyle/>
          <a:p>
            <a:pPr defTabSz="1019175">
              <a:spcBef>
                <a:spcPct val="50000"/>
              </a:spcBef>
            </a:pPr>
            <a:r>
              <a:rPr lang="en-US" sz="7100" b="1" i="0">
                <a:solidFill>
                  <a:srgbClr val="ECD7A4"/>
                </a:solidFill>
                <a:latin typeface="Century Schoolbook" pitchFamily="18" charset="0"/>
              </a:rPr>
              <a:t>WHOLENESS</a:t>
            </a:r>
            <a:endParaRPr lang="en-US" sz="8000" i="0"/>
          </a:p>
        </p:txBody>
      </p:sp>
      <p:sp>
        <p:nvSpPr>
          <p:cNvPr id="35846" name="Text Box 6"/>
          <p:cNvSpPr txBox="1">
            <a:spLocks noChangeArrowheads="1"/>
          </p:cNvSpPr>
          <p:nvPr/>
        </p:nvSpPr>
        <p:spPr bwMode="auto">
          <a:xfrm>
            <a:off x="2332038" y="1760538"/>
            <a:ext cx="2849562" cy="7800975"/>
          </a:xfrm>
          <a:prstGeom prst="rect">
            <a:avLst/>
          </a:prstGeom>
          <a:noFill/>
          <a:ln w="9525">
            <a:noFill/>
            <a:miter lim="800000"/>
            <a:headEnd/>
            <a:tailEnd/>
          </a:ln>
          <a:effectLst/>
        </p:spPr>
        <p:txBody>
          <a:bodyPr lIns="101882" tIns="50941" rIns="101882" bIns="50941">
            <a:spAutoFit/>
          </a:bodyPr>
          <a:lstStyle/>
          <a:p>
            <a:pPr algn="ctr" defTabSz="1019175">
              <a:lnSpc>
                <a:spcPct val="115000"/>
              </a:lnSpc>
              <a:spcBef>
                <a:spcPct val="50000"/>
              </a:spcBef>
            </a:pPr>
            <a:r>
              <a:rPr lang="en-US" sz="3600" b="1" i="0">
                <a:latin typeface="Monotype Corsiva" pitchFamily="66" charset="0"/>
              </a:rPr>
              <a:t>Love</a:t>
            </a:r>
          </a:p>
          <a:p>
            <a:pPr algn="ctr" defTabSz="1019175">
              <a:lnSpc>
                <a:spcPct val="115000"/>
              </a:lnSpc>
              <a:spcBef>
                <a:spcPct val="50000"/>
              </a:spcBef>
            </a:pPr>
            <a:r>
              <a:rPr lang="en-US" sz="3600" b="1" i="0">
                <a:latin typeface="Monotype Corsiva" pitchFamily="66" charset="0"/>
              </a:rPr>
              <a:t>Joy</a:t>
            </a:r>
          </a:p>
          <a:p>
            <a:pPr algn="ctr" defTabSz="1019175">
              <a:lnSpc>
                <a:spcPct val="115000"/>
              </a:lnSpc>
              <a:spcBef>
                <a:spcPct val="50000"/>
              </a:spcBef>
            </a:pPr>
            <a:r>
              <a:rPr lang="en-US" sz="3600" b="1" i="0">
                <a:latin typeface="Monotype Corsiva" pitchFamily="66" charset="0"/>
              </a:rPr>
              <a:t>Peace</a:t>
            </a:r>
          </a:p>
          <a:p>
            <a:pPr algn="ctr" defTabSz="1019175">
              <a:lnSpc>
                <a:spcPct val="115000"/>
              </a:lnSpc>
              <a:spcBef>
                <a:spcPct val="50000"/>
              </a:spcBef>
            </a:pPr>
            <a:r>
              <a:rPr lang="en-US" sz="3600" b="1" i="0">
                <a:latin typeface="Monotype Corsiva" pitchFamily="66" charset="0"/>
              </a:rPr>
              <a:t>Long-Suffering</a:t>
            </a:r>
          </a:p>
          <a:p>
            <a:pPr algn="ctr" defTabSz="1019175">
              <a:lnSpc>
                <a:spcPct val="115000"/>
              </a:lnSpc>
              <a:spcBef>
                <a:spcPct val="50000"/>
              </a:spcBef>
            </a:pPr>
            <a:r>
              <a:rPr lang="en-US" sz="3600" b="1" i="0">
                <a:latin typeface="Monotype Corsiva" pitchFamily="66" charset="0"/>
              </a:rPr>
              <a:t>Gentleness</a:t>
            </a:r>
          </a:p>
          <a:p>
            <a:pPr algn="ctr" defTabSz="1019175">
              <a:lnSpc>
                <a:spcPct val="115000"/>
              </a:lnSpc>
              <a:spcBef>
                <a:spcPct val="50000"/>
              </a:spcBef>
            </a:pPr>
            <a:r>
              <a:rPr lang="en-US" sz="3600" b="1" i="0">
                <a:latin typeface="Monotype Corsiva" pitchFamily="66" charset="0"/>
              </a:rPr>
              <a:t>Goodness</a:t>
            </a:r>
          </a:p>
          <a:p>
            <a:pPr algn="ctr" defTabSz="1019175">
              <a:lnSpc>
                <a:spcPct val="115000"/>
              </a:lnSpc>
              <a:spcBef>
                <a:spcPct val="50000"/>
              </a:spcBef>
            </a:pPr>
            <a:r>
              <a:rPr lang="en-US" sz="3600" b="1" i="0">
                <a:latin typeface="Monotype Corsiva" pitchFamily="66" charset="0"/>
              </a:rPr>
              <a:t>Faith</a:t>
            </a:r>
          </a:p>
          <a:p>
            <a:pPr algn="ctr" defTabSz="1019175">
              <a:lnSpc>
                <a:spcPct val="115000"/>
              </a:lnSpc>
              <a:spcBef>
                <a:spcPct val="50000"/>
              </a:spcBef>
            </a:pPr>
            <a:r>
              <a:rPr lang="en-US" sz="3600" b="1" i="0">
                <a:latin typeface="Monotype Corsiva" pitchFamily="66" charset="0"/>
              </a:rPr>
              <a:t>Meekness</a:t>
            </a:r>
          </a:p>
          <a:p>
            <a:pPr algn="ctr" defTabSz="1019175">
              <a:lnSpc>
                <a:spcPct val="115000"/>
              </a:lnSpc>
              <a:spcBef>
                <a:spcPct val="50000"/>
              </a:spcBef>
            </a:pPr>
            <a:r>
              <a:rPr lang="en-US" sz="3600" b="1" i="0">
                <a:latin typeface="Monotype Corsiva" pitchFamily="66" charset="0"/>
              </a:rPr>
              <a:t>Temperance</a:t>
            </a:r>
            <a:endParaRPr lang="en-US" sz="3600" i="0">
              <a:latin typeface="Monotype Corsiva" pitchFamily="66" charset="0"/>
            </a:endParaRPr>
          </a:p>
        </p:txBody>
      </p:sp>
      <p:sp>
        <p:nvSpPr>
          <p:cNvPr id="35847" name="Rectangle 7"/>
          <p:cNvSpPr>
            <a:spLocks noChangeArrowheads="1"/>
          </p:cNvSpPr>
          <p:nvPr/>
        </p:nvSpPr>
        <p:spPr bwMode="auto">
          <a:xfrm>
            <a:off x="1295400" y="2765425"/>
            <a:ext cx="1820863" cy="571500"/>
          </a:xfrm>
          <a:prstGeom prst="rect">
            <a:avLst/>
          </a:prstGeom>
          <a:noFill/>
          <a:ln w="9525">
            <a:noFill/>
            <a:miter lim="800000"/>
            <a:headEnd/>
            <a:tailEnd/>
          </a:ln>
          <a:effectLst/>
        </p:spPr>
        <p:txBody>
          <a:bodyPr wrap="none" lIns="101882" tIns="50941" rIns="101882" bIns="50941">
            <a:spAutoFit/>
          </a:bodyPr>
          <a:lstStyle/>
          <a:p>
            <a:pPr defTabSz="1019175"/>
            <a:r>
              <a:rPr lang="en-US" sz="3100" b="1" i="0">
                <a:solidFill>
                  <a:srgbClr val="CC0000"/>
                </a:solidFill>
                <a:latin typeface="Mercurius Script MT Bold" pitchFamily="2" charset="0"/>
              </a:rPr>
              <a:t>ANGRY</a:t>
            </a:r>
            <a:endParaRPr lang="en-US" i="0">
              <a:solidFill>
                <a:srgbClr val="CC0000"/>
              </a:solidFill>
              <a:latin typeface="WistenBold" pitchFamily="2" charset="2"/>
            </a:endParaRPr>
          </a:p>
        </p:txBody>
      </p:sp>
      <p:sp>
        <p:nvSpPr>
          <p:cNvPr id="35848" name="Text Box 8"/>
          <p:cNvSpPr txBox="1">
            <a:spLocks noChangeArrowheads="1"/>
          </p:cNvSpPr>
          <p:nvPr/>
        </p:nvSpPr>
        <p:spPr bwMode="auto">
          <a:xfrm>
            <a:off x="3886200" y="2346325"/>
            <a:ext cx="2073275" cy="571500"/>
          </a:xfrm>
          <a:prstGeom prst="rect">
            <a:avLst/>
          </a:prstGeom>
          <a:noFill/>
          <a:ln w="9525">
            <a:noFill/>
            <a:miter lim="800000"/>
            <a:headEnd/>
            <a:tailEnd/>
          </a:ln>
          <a:effectLst/>
        </p:spPr>
        <p:txBody>
          <a:bodyPr lIns="101882" tIns="50941" rIns="101882" bIns="50941">
            <a:spAutoFit/>
          </a:bodyPr>
          <a:lstStyle/>
          <a:p>
            <a:pPr defTabSz="1019175">
              <a:spcBef>
                <a:spcPct val="50000"/>
              </a:spcBef>
            </a:pPr>
            <a:r>
              <a:rPr lang="en-US" sz="3100" b="1" i="0">
                <a:solidFill>
                  <a:srgbClr val="FF9801"/>
                </a:solidFill>
                <a:latin typeface="Century Schoolbook" pitchFamily="18" charset="0"/>
              </a:rPr>
              <a:t>Helpless</a:t>
            </a:r>
            <a:endParaRPr lang="en-US" i="0"/>
          </a:p>
        </p:txBody>
      </p:sp>
      <p:sp>
        <p:nvSpPr>
          <p:cNvPr id="35849" name="Text Box 9"/>
          <p:cNvSpPr txBox="1">
            <a:spLocks noChangeArrowheads="1"/>
          </p:cNvSpPr>
          <p:nvPr/>
        </p:nvSpPr>
        <p:spPr bwMode="auto">
          <a:xfrm>
            <a:off x="4059238" y="3184525"/>
            <a:ext cx="2511425" cy="503238"/>
          </a:xfrm>
          <a:prstGeom prst="rect">
            <a:avLst/>
          </a:prstGeom>
          <a:noFill/>
          <a:ln w="9525">
            <a:noFill/>
            <a:miter lim="800000"/>
            <a:headEnd/>
            <a:tailEnd/>
          </a:ln>
          <a:effectLst/>
        </p:spPr>
        <p:txBody>
          <a:bodyPr wrap="none" lIns="101882" tIns="50941" rIns="101882" bIns="50941">
            <a:spAutoFit/>
          </a:bodyPr>
          <a:lstStyle/>
          <a:p>
            <a:pPr defTabSz="1019175"/>
            <a:r>
              <a:rPr lang="en-US" b="1" i="0">
                <a:latin typeface="Chicago" pitchFamily="34" charset="0"/>
              </a:rPr>
              <a:t>discouraged</a:t>
            </a:r>
            <a:endParaRPr lang="en-US" i="0"/>
          </a:p>
        </p:txBody>
      </p:sp>
      <p:sp>
        <p:nvSpPr>
          <p:cNvPr id="35850" name="WordArt 10"/>
          <p:cNvSpPr>
            <a:spLocks noChangeArrowheads="1" noChangeShapeType="1" noTextEdit="1"/>
          </p:cNvSpPr>
          <p:nvPr/>
        </p:nvSpPr>
        <p:spPr bwMode="auto">
          <a:xfrm rot="213974">
            <a:off x="863600" y="3694113"/>
            <a:ext cx="2244725" cy="815975"/>
          </a:xfrm>
          <a:prstGeom prst="rect">
            <a:avLst/>
          </a:prstGeom>
        </p:spPr>
        <p:txBody>
          <a:bodyPr wrap="none" fromWordArt="1">
            <a:prstTxWarp prst="textSlantUp">
              <a:avLst>
                <a:gd name="adj" fmla="val 55556"/>
              </a:avLst>
            </a:prstTxWarp>
          </a:bodyPr>
          <a:lstStyle/>
          <a:p>
            <a:pPr algn="ctr"/>
            <a:r>
              <a:rPr lang="en-US" sz="3600" b="1" kern="10">
                <a:ln w="3175">
                  <a:solidFill>
                    <a:schemeClr val="tx1"/>
                  </a:solidFill>
                  <a:round/>
                  <a:headEnd/>
                  <a:tailEnd/>
                </a:ln>
                <a:solidFill>
                  <a:srgbClr val="00CC66"/>
                </a:solidFill>
                <a:latin typeface="Patrick"/>
              </a:rPr>
              <a:t>Resentful</a:t>
            </a:r>
          </a:p>
        </p:txBody>
      </p:sp>
      <p:sp>
        <p:nvSpPr>
          <p:cNvPr id="35851" name="WordArt 11"/>
          <p:cNvSpPr>
            <a:spLocks noChangeArrowheads="1" noChangeShapeType="1" noTextEdit="1"/>
          </p:cNvSpPr>
          <p:nvPr/>
        </p:nvSpPr>
        <p:spPr bwMode="auto">
          <a:xfrm rot="-263741">
            <a:off x="5092700" y="4854575"/>
            <a:ext cx="1673225" cy="504825"/>
          </a:xfrm>
          <a:prstGeom prst="rect">
            <a:avLst/>
          </a:prstGeom>
        </p:spPr>
        <p:txBody>
          <a:bodyPr wrap="none" fromWordArt="1">
            <a:prstTxWarp prst="textCascadeUp">
              <a:avLst>
                <a:gd name="adj" fmla="val 59838"/>
              </a:avLst>
            </a:prstTxWarp>
          </a:bodyPr>
          <a:lstStyle/>
          <a:p>
            <a:pPr algn="ctr"/>
            <a:r>
              <a:rPr lang="en-US" sz="3600" kern="10">
                <a:ln w="9525">
                  <a:noFill/>
                  <a:round/>
                  <a:headEnd/>
                  <a:tailEnd/>
                </a:ln>
                <a:solidFill>
                  <a:srgbClr val="CC99FF"/>
                </a:solidFill>
                <a:latin typeface="Arial Black"/>
              </a:rPr>
              <a:t>fearful</a:t>
            </a:r>
          </a:p>
        </p:txBody>
      </p:sp>
      <p:sp>
        <p:nvSpPr>
          <p:cNvPr id="35852" name="Text Box 12"/>
          <p:cNvSpPr txBox="1">
            <a:spLocks noChangeArrowheads="1"/>
          </p:cNvSpPr>
          <p:nvPr/>
        </p:nvSpPr>
        <p:spPr bwMode="auto">
          <a:xfrm>
            <a:off x="863600" y="4945063"/>
            <a:ext cx="1912938" cy="571500"/>
          </a:xfrm>
          <a:prstGeom prst="rect">
            <a:avLst/>
          </a:prstGeom>
          <a:noFill/>
          <a:ln w="9525">
            <a:noFill/>
            <a:miter lim="800000"/>
            <a:headEnd/>
            <a:tailEnd/>
          </a:ln>
          <a:effectLst/>
        </p:spPr>
        <p:txBody>
          <a:bodyPr wrap="none" lIns="101882" tIns="50941" rIns="101882" bIns="50941">
            <a:spAutoFit/>
          </a:bodyPr>
          <a:lstStyle/>
          <a:p>
            <a:pPr defTabSz="1019175"/>
            <a:r>
              <a:rPr lang="en-US" sz="3100" i="0">
                <a:solidFill>
                  <a:srgbClr val="00CCFF"/>
                </a:solidFill>
                <a:latin typeface="Rockwell Extra Bold" pitchFamily="18" charset="0"/>
              </a:rPr>
              <a:t>Sorrow</a:t>
            </a:r>
            <a:endParaRPr lang="en-US" i="0"/>
          </a:p>
        </p:txBody>
      </p:sp>
      <p:sp>
        <p:nvSpPr>
          <p:cNvPr id="35853" name="Text Box 13"/>
          <p:cNvSpPr txBox="1">
            <a:spLocks noChangeArrowheads="1"/>
          </p:cNvSpPr>
          <p:nvPr/>
        </p:nvSpPr>
        <p:spPr bwMode="auto">
          <a:xfrm>
            <a:off x="1036638" y="5797550"/>
            <a:ext cx="1752600" cy="571500"/>
          </a:xfrm>
          <a:prstGeom prst="rect">
            <a:avLst/>
          </a:prstGeom>
          <a:noFill/>
          <a:ln w="9525">
            <a:noFill/>
            <a:miter lim="800000"/>
            <a:headEnd/>
            <a:tailEnd/>
          </a:ln>
          <a:effectLst/>
        </p:spPr>
        <p:txBody>
          <a:bodyPr wrap="none" lIns="101882" tIns="50941" rIns="101882" bIns="50941">
            <a:spAutoFit/>
          </a:bodyPr>
          <a:lstStyle/>
          <a:p>
            <a:pPr defTabSz="1019175"/>
            <a:r>
              <a:rPr lang="en-US" sz="3100" i="0">
                <a:solidFill>
                  <a:srgbClr val="009999"/>
                </a:solidFill>
                <a:latin typeface="Wide Latin" pitchFamily="18" charset="0"/>
              </a:rPr>
              <a:t>Lost</a:t>
            </a:r>
            <a:endParaRPr lang="en-US" i="0"/>
          </a:p>
        </p:txBody>
      </p:sp>
      <p:sp>
        <p:nvSpPr>
          <p:cNvPr id="35854" name="Text Box 14"/>
          <p:cNvSpPr txBox="1">
            <a:spLocks noChangeArrowheads="1"/>
          </p:cNvSpPr>
          <p:nvPr/>
        </p:nvSpPr>
        <p:spPr bwMode="auto">
          <a:xfrm>
            <a:off x="4749800" y="5727700"/>
            <a:ext cx="1676400" cy="704850"/>
          </a:xfrm>
          <a:prstGeom prst="rect">
            <a:avLst/>
          </a:prstGeom>
          <a:noFill/>
          <a:ln w="9525">
            <a:noFill/>
            <a:miter lim="800000"/>
            <a:headEnd/>
            <a:tailEnd/>
          </a:ln>
          <a:effectLst/>
        </p:spPr>
        <p:txBody>
          <a:bodyPr wrap="none" lIns="101882" tIns="50941" rIns="101882" bIns="50941">
            <a:spAutoFit/>
          </a:bodyPr>
          <a:lstStyle/>
          <a:p>
            <a:pPr defTabSz="1019175"/>
            <a:r>
              <a:rPr lang="en-US" sz="4000" i="0">
                <a:solidFill>
                  <a:srgbClr val="00CC66"/>
                </a:solidFill>
              </a:rPr>
              <a:t>useless</a:t>
            </a:r>
            <a:endParaRPr lang="en-US" i="0"/>
          </a:p>
        </p:txBody>
      </p:sp>
      <p:sp>
        <p:nvSpPr>
          <p:cNvPr id="35855" name="Text Box 15"/>
          <p:cNvSpPr txBox="1">
            <a:spLocks noChangeArrowheads="1"/>
          </p:cNvSpPr>
          <p:nvPr/>
        </p:nvSpPr>
        <p:spPr bwMode="auto">
          <a:xfrm rot="793141">
            <a:off x="863600" y="7208838"/>
            <a:ext cx="2533650" cy="571500"/>
          </a:xfrm>
          <a:prstGeom prst="rect">
            <a:avLst/>
          </a:prstGeom>
          <a:noFill/>
          <a:ln w="9525">
            <a:noFill/>
            <a:miter lim="800000"/>
            <a:headEnd/>
            <a:tailEnd/>
          </a:ln>
          <a:effectLst/>
        </p:spPr>
        <p:txBody>
          <a:bodyPr wrap="none" lIns="101882" tIns="50941" rIns="101882" bIns="50941">
            <a:spAutoFit/>
          </a:bodyPr>
          <a:lstStyle/>
          <a:p>
            <a:pPr defTabSz="1019175"/>
            <a:r>
              <a:rPr lang="en-US" sz="3100" i="0">
                <a:solidFill>
                  <a:srgbClr val="0066CC"/>
                </a:solidFill>
                <a:latin typeface="Arial Black" pitchFamily="34" charset="0"/>
              </a:rPr>
              <a:t>Depressed</a:t>
            </a:r>
            <a:endParaRPr lang="en-US" i="0"/>
          </a:p>
        </p:txBody>
      </p:sp>
      <p:sp>
        <p:nvSpPr>
          <p:cNvPr id="35856" name="Text Box 16"/>
          <p:cNvSpPr txBox="1">
            <a:spLocks noChangeArrowheads="1"/>
          </p:cNvSpPr>
          <p:nvPr/>
        </p:nvSpPr>
        <p:spPr bwMode="auto">
          <a:xfrm>
            <a:off x="949325" y="8466138"/>
            <a:ext cx="2193925" cy="571500"/>
          </a:xfrm>
          <a:prstGeom prst="rect">
            <a:avLst/>
          </a:prstGeom>
          <a:noFill/>
          <a:ln w="9525">
            <a:noFill/>
            <a:miter lim="800000"/>
            <a:headEnd/>
            <a:tailEnd/>
          </a:ln>
          <a:effectLst/>
        </p:spPr>
        <p:txBody>
          <a:bodyPr wrap="none" lIns="101882" tIns="50941" rIns="101882" bIns="50941">
            <a:spAutoFit/>
          </a:bodyPr>
          <a:lstStyle/>
          <a:p>
            <a:pPr defTabSz="1019175"/>
            <a:r>
              <a:rPr lang="en-US" sz="3100" i="0">
                <a:solidFill>
                  <a:srgbClr val="CC0099"/>
                </a:solidFill>
                <a:latin typeface="Imprint MT Shadow" pitchFamily="82" charset="0"/>
              </a:rPr>
              <a:t>Abandoned</a:t>
            </a:r>
            <a:endParaRPr lang="en-US" i="0"/>
          </a:p>
        </p:txBody>
      </p:sp>
      <p:sp>
        <p:nvSpPr>
          <p:cNvPr id="35857" name="WordArt 17"/>
          <p:cNvSpPr>
            <a:spLocks noChangeArrowheads="1" noChangeShapeType="1" noTextEdit="1"/>
          </p:cNvSpPr>
          <p:nvPr/>
        </p:nvSpPr>
        <p:spPr bwMode="auto">
          <a:xfrm>
            <a:off x="4835525" y="6789738"/>
            <a:ext cx="1922463" cy="544512"/>
          </a:xfrm>
          <a:prstGeom prst="rect">
            <a:avLst/>
          </a:prstGeom>
        </p:spPr>
        <p:txBody>
          <a:bodyPr wrap="none" fromWordArt="1">
            <a:prstTxWarp prst="textPlain">
              <a:avLst>
                <a:gd name="adj" fmla="val 50000"/>
              </a:avLst>
            </a:prstTxWarp>
          </a:bodyPr>
          <a:lstStyle/>
          <a:p>
            <a:pPr algn="ctr"/>
            <a:r>
              <a:rPr lang="en-US" sz="3600" kern="10">
                <a:ln w="25400">
                  <a:solidFill>
                    <a:schemeClr val="tx1"/>
                  </a:solidFill>
                  <a:round/>
                  <a:headEnd/>
                  <a:tailEnd/>
                </a:ln>
                <a:solidFill>
                  <a:srgbClr val="CC0099"/>
                </a:solidFill>
                <a:effectLst>
                  <a:outerShdw dist="45791" dir="2021404" algn="ctr" rotWithShape="0">
                    <a:srgbClr val="9999FF"/>
                  </a:outerShdw>
                </a:effectLst>
                <a:latin typeface="Percival"/>
              </a:rPr>
              <a:t>Abused</a:t>
            </a:r>
          </a:p>
        </p:txBody>
      </p:sp>
      <p:sp>
        <p:nvSpPr>
          <p:cNvPr id="35858" name="WordArt 18"/>
          <p:cNvSpPr>
            <a:spLocks noChangeArrowheads="1" noChangeShapeType="1" noTextEdit="1"/>
          </p:cNvSpPr>
          <p:nvPr/>
        </p:nvSpPr>
        <p:spPr bwMode="auto">
          <a:xfrm>
            <a:off x="4749800" y="8550275"/>
            <a:ext cx="1900238" cy="911225"/>
          </a:xfrm>
          <a:prstGeom prst="rect">
            <a:avLst/>
          </a:prstGeom>
        </p:spPr>
        <p:txBody>
          <a:bodyPr wrap="none" fromWordArt="1">
            <a:prstTxWarp prst="textSlantDown">
              <a:avLst>
                <a:gd name="adj" fmla="val 48597"/>
              </a:avLst>
            </a:prstTxWarp>
          </a:bodyPr>
          <a:lstStyle/>
          <a:p>
            <a:pPr algn="ctr"/>
            <a:r>
              <a:rPr lang="en-US" sz="3600" kern="10">
                <a:ln w="9525">
                  <a:solidFill>
                    <a:srgbClr val="808000"/>
                  </a:solidFill>
                  <a:round/>
                  <a:headEnd/>
                  <a:tailEnd/>
                </a:ln>
                <a:solidFill>
                  <a:srgbClr val="CCFFFF">
                    <a:alpha val="50000"/>
                  </a:srgbClr>
                </a:solidFill>
                <a:latin typeface="Beach Extended"/>
              </a:rPr>
              <a:t>Rejected</a:t>
            </a:r>
          </a:p>
        </p:txBody>
      </p:sp>
      <p:sp>
        <p:nvSpPr>
          <p:cNvPr id="35859" name="WordArt 19"/>
          <p:cNvSpPr>
            <a:spLocks noChangeArrowheads="1" noChangeShapeType="1" noTextEdit="1"/>
          </p:cNvSpPr>
          <p:nvPr/>
        </p:nvSpPr>
        <p:spPr bwMode="auto">
          <a:xfrm>
            <a:off x="5181600" y="7794625"/>
            <a:ext cx="1263650" cy="293688"/>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Broadview"/>
              </a:rPr>
              <a:t>USED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609600"/>
            <a:ext cx="6607175" cy="630238"/>
          </a:xfrm>
        </p:spPr>
        <p:txBody>
          <a:bodyPr/>
          <a:lstStyle/>
          <a:p>
            <a:r>
              <a:rPr lang="en-US" sz="4500"/>
              <a:t>Fruit of the Spirit</a:t>
            </a:r>
          </a:p>
        </p:txBody>
      </p:sp>
      <p:sp>
        <p:nvSpPr>
          <p:cNvPr id="6147" name="Rectangle 3"/>
          <p:cNvSpPr>
            <a:spLocks noGrp="1" noChangeArrowheads="1"/>
          </p:cNvSpPr>
          <p:nvPr>
            <p:ph type="body" idx="1"/>
          </p:nvPr>
        </p:nvSpPr>
        <p:spPr>
          <a:xfrm>
            <a:off x="533400" y="2057400"/>
            <a:ext cx="6808788" cy="6883400"/>
          </a:xfrm>
        </p:spPr>
        <p:txBody>
          <a:bodyPr/>
          <a:lstStyle/>
          <a:p>
            <a:r>
              <a:rPr lang="en-US"/>
              <a:t>Gal 5:22  But the fruit of the Spirit</a:t>
            </a:r>
            <a:r>
              <a:rPr lang="en-US">
                <a:solidFill>
                  <a:srgbClr val="3333CC"/>
                </a:solidFill>
              </a:rPr>
              <a:t>***</a:t>
            </a:r>
            <a:r>
              <a:rPr lang="en-US"/>
              <a:t> is love, joy, peace, longsuffering, gentleness, goodness, faith, </a:t>
            </a:r>
          </a:p>
          <a:p>
            <a:r>
              <a:rPr lang="en-US"/>
              <a:t>Gal 5:23  Meekness, temperance: against such there is no law. </a:t>
            </a:r>
          </a:p>
          <a:p>
            <a:r>
              <a:rPr lang="en-US"/>
              <a:t>Gal 5:24  And they that are Christ's have crucified the flesh with the affections and lusts. </a:t>
            </a:r>
          </a:p>
          <a:p>
            <a:r>
              <a:rPr lang="en-US"/>
              <a:t>Gal 5:25  If we live in the Spirit, let us also walk in the Spirit.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82613" y="893763"/>
            <a:ext cx="6607175" cy="858837"/>
          </a:xfrm>
        </p:spPr>
        <p:txBody>
          <a:bodyPr/>
          <a:lstStyle/>
          <a:p>
            <a:r>
              <a:rPr lang="en-US">
                <a:solidFill>
                  <a:srgbClr val="3333CC"/>
                </a:solidFill>
              </a:rPr>
              <a:t>Fruit of the Spirit</a:t>
            </a:r>
          </a:p>
        </p:txBody>
      </p:sp>
      <p:sp>
        <p:nvSpPr>
          <p:cNvPr id="29699" name="Rectangle 3"/>
          <p:cNvSpPr>
            <a:spLocks noGrp="1" noChangeArrowheads="1"/>
          </p:cNvSpPr>
          <p:nvPr>
            <p:ph type="body" idx="1"/>
          </p:nvPr>
        </p:nvSpPr>
        <p:spPr/>
        <p:txBody>
          <a:bodyPr/>
          <a:lstStyle/>
          <a:p>
            <a:r>
              <a:rPr lang="en-US"/>
              <a:t>Notice that fruit is not plural.  There are 9 parts to the Fruit of the Spirit, not 9 fruits.</a:t>
            </a:r>
          </a:p>
          <a:p>
            <a:pPr>
              <a:buFontTx/>
              <a:buNone/>
            </a:pPr>
            <a:endParaRPr lang="en-US"/>
          </a:p>
          <a:p>
            <a:r>
              <a:rPr lang="en-US"/>
              <a:t>If someone gave you an apple with its stem, core, seeds, peel, meat (the apple itself), would they say, I gave you an apples?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582613" y="893763"/>
            <a:ext cx="6607175" cy="1163637"/>
          </a:xfrm>
        </p:spPr>
        <p:txBody>
          <a:bodyPr/>
          <a:lstStyle/>
          <a:p>
            <a:r>
              <a:rPr lang="en-US" sz="4400">
                <a:solidFill>
                  <a:srgbClr val="3333CC"/>
                </a:solidFill>
              </a:rPr>
              <a:t>Fruit of the Spirit </a:t>
            </a:r>
            <a:r>
              <a:rPr lang="en-US" sz="4400" i="1">
                <a:solidFill>
                  <a:srgbClr val="3333CC"/>
                </a:solidFill>
              </a:rPr>
              <a:t>continued</a:t>
            </a:r>
            <a:endParaRPr lang="en-US" sz="4400">
              <a:solidFill>
                <a:srgbClr val="3333CC"/>
              </a:solidFill>
            </a:endParaRPr>
          </a:p>
        </p:txBody>
      </p:sp>
      <p:sp>
        <p:nvSpPr>
          <p:cNvPr id="30723" name="Rectangle 3"/>
          <p:cNvSpPr>
            <a:spLocks noGrp="1" noChangeArrowheads="1"/>
          </p:cNvSpPr>
          <p:nvPr>
            <p:ph type="body" idx="1"/>
          </p:nvPr>
        </p:nvSpPr>
        <p:spPr>
          <a:xfrm>
            <a:off x="381000" y="2905125"/>
            <a:ext cx="6808788" cy="6035675"/>
          </a:xfrm>
        </p:spPr>
        <p:txBody>
          <a:bodyPr/>
          <a:lstStyle/>
          <a:p>
            <a:r>
              <a:rPr lang="en-US"/>
              <a:t>You cannot say, I have love, but I do not have peace; or I have peace but no longsuffering; or I have joy but no love.</a:t>
            </a:r>
          </a:p>
          <a:p>
            <a:r>
              <a:rPr lang="en-US"/>
              <a:t>You cannot say I keep the commandments – if you break one of the Ten Commandments.</a:t>
            </a:r>
          </a:p>
          <a:p>
            <a:r>
              <a:rPr lang="en-US"/>
              <a:t>It is all of nothing.  It is a walk with the Lord towards perfection in Him: walking in The Spirit.</a:t>
            </a:r>
            <a:r>
              <a:rPr lang="en-US">
                <a:solidFill>
                  <a:srgbClr val="CC0099"/>
                </a:solidFill>
              </a:rPr>
              <a:t>***</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582613" y="893763"/>
            <a:ext cx="6607175" cy="858837"/>
          </a:xfrm>
        </p:spPr>
        <p:txBody>
          <a:bodyPr/>
          <a:lstStyle/>
          <a:p>
            <a:r>
              <a:rPr lang="en-US">
                <a:solidFill>
                  <a:srgbClr val="CC0099"/>
                </a:solidFill>
              </a:rPr>
              <a:t>Walking in the Spirit</a:t>
            </a:r>
          </a:p>
        </p:txBody>
      </p:sp>
      <p:sp>
        <p:nvSpPr>
          <p:cNvPr id="31747" name="Rectangle 3"/>
          <p:cNvSpPr>
            <a:spLocks noGrp="1" noChangeArrowheads="1"/>
          </p:cNvSpPr>
          <p:nvPr>
            <p:ph type="body" idx="1"/>
          </p:nvPr>
        </p:nvSpPr>
        <p:spPr/>
        <p:txBody>
          <a:bodyPr/>
          <a:lstStyle/>
          <a:p>
            <a:r>
              <a:rPr lang="en-US"/>
              <a:t>Galatians Five teaches us to walk in the Spirit.</a:t>
            </a:r>
          </a:p>
          <a:p>
            <a:endParaRPr lang="en-US"/>
          </a:p>
          <a:p>
            <a:r>
              <a:rPr lang="en-US"/>
              <a:t>Romans Eight also teaches us to walk in the Spirit.</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19175" rtl="0" eaLnBrk="0" fontAlgn="base" latinLnBrk="0" hangingPunct="0">
          <a:lnSpc>
            <a:spcPct val="100000"/>
          </a:lnSpc>
          <a:spcBef>
            <a:spcPct val="0"/>
          </a:spcBef>
          <a:spcAft>
            <a:spcPct val="0"/>
          </a:spcAft>
          <a:buClrTx/>
          <a:buSzTx/>
          <a:buFontTx/>
          <a:buNone/>
          <a:tabLst/>
          <a:defRPr kumimoji="0" lang="en-US" sz="2700" b="0" i="1"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19175" rtl="0" eaLnBrk="0" fontAlgn="base" latinLnBrk="0" hangingPunct="0">
          <a:lnSpc>
            <a:spcPct val="100000"/>
          </a:lnSpc>
          <a:spcBef>
            <a:spcPct val="0"/>
          </a:spcBef>
          <a:spcAft>
            <a:spcPct val="0"/>
          </a:spcAft>
          <a:buClrTx/>
          <a:buSzTx/>
          <a:buFontTx/>
          <a:buNone/>
          <a:tabLst/>
          <a:defRPr kumimoji="0" lang="en-US" sz="2700" b="0" i="1"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pex">
  <a:themeElements>
    <a:clrScheme name="Custom 1">
      <a:dk1>
        <a:srgbClr val="69676D"/>
      </a:dk1>
      <a:lt1>
        <a:sysClr val="window" lastClr="FFFFFF"/>
      </a:lt1>
      <a:dk2>
        <a:srgbClr val="816E29"/>
      </a:dk2>
      <a:lt2>
        <a:srgbClr val="C1A63E"/>
      </a:lt2>
      <a:accent1>
        <a:srgbClr val="AE9638"/>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661</TotalTime>
  <Words>3958</Words>
  <Application>Microsoft PowerPoint</Application>
  <PresentationFormat>Custom</PresentationFormat>
  <Paragraphs>202</Paragraphs>
  <Slides>31</Slides>
  <Notes>0</Notes>
  <HiddenSlides>0</HiddenSlides>
  <MMClips>0</MMClips>
  <ScaleCrop>false</ScaleCrop>
  <HeadingPairs>
    <vt:vector size="4" baseType="variant">
      <vt:variant>
        <vt:lpstr>Theme</vt:lpstr>
      </vt:variant>
      <vt:variant>
        <vt:i4>2</vt:i4>
      </vt:variant>
      <vt:variant>
        <vt:lpstr>Slide Titles</vt:lpstr>
      </vt:variant>
      <vt:variant>
        <vt:i4>31</vt:i4>
      </vt:variant>
    </vt:vector>
  </HeadingPairs>
  <TitlesOfParts>
    <vt:vector size="33" baseType="lpstr">
      <vt:lpstr>Default Design</vt:lpstr>
      <vt:lpstr>Apex</vt:lpstr>
      <vt:lpstr>The Good Shepherd Ministry Psalm 23  Christian   Spiritual Direction/Retreats/Bible Studies</vt:lpstr>
      <vt:lpstr>The Good Shepherd Ministry Psalm 23</vt:lpstr>
      <vt:lpstr>The Good Shepherd Ministry Psalm 23</vt:lpstr>
      <vt:lpstr>Spiritual Direction </vt:lpstr>
      <vt:lpstr>Slide 5</vt:lpstr>
      <vt:lpstr>Fruit of the Spirit</vt:lpstr>
      <vt:lpstr>Fruit of the Spirit</vt:lpstr>
      <vt:lpstr>Fruit of the Spirit continued</vt:lpstr>
      <vt:lpstr>Walking in the Spirit</vt:lpstr>
      <vt:lpstr>Love</vt:lpstr>
      <vt:lpstr>Joy</vt:lpstr>
      <vt:lpstr>Peace</vt:lpstr>
      <vt:lpstr>Long-Suffering</vt:lpstr>
      <vt:lpstr>Gentleness</vt:lpstr>
      <vt:lpstr>Goodness</vt:lpstr>
      <vt:lpstr>Faith</vt:lpstr>
      <vt:lpstr>Meekness</vt:lpstr>
      <vt:lpstr>Temperance</vt:lpstr>
      <vt:lpstr>Helpless</vt:lpstr>
      <vt:lpstr>ANGRY</vt:lpstr>
      <vt:lpstr>discouraged</vt:lpstr>
      <vt:lpstr>Slide 22</vt:lpstr>
      <vt:lpstr>Sorrow</vt:lpstr>
      <vt:lpstr>Slide 24</vt:lpstr>
      <vt:lpstr>Lost</vt:lpstr>
      <vt:lpstr>useless</vt:lpstr>
      <vt:lpstr>Slide 27</vt:lpstr>
      <vt:lpstr>Depressed</vt:lpstr>
      <vt:lpstr>Slide 29</vt:lpstr>
      <vt:lpstr>Abandoned   (Stephen chose to look up)</vt:lpstr>
      <vt:lpstr>Slide 31</vt:lpstr>
    </vt:vector>
  </TitlesOfParts>
  <Company>Department of Corrections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MICC-Chapel 2</dc:creator>
  <cp:lastModifiedBy>Dr. C. S. Cole</cp:lastModifiedBy>
  <cp:revision>28</cp:revision>
  <cp:lastPrinted>2003-03-03T22:21:57Z</cp:lastPrinted>
  <dcterms:created xsi:type="dcterms:W3CDTF">2003-03-02T22:12:23Z</dcterms:created>
  <dcterms:modified xsi:type="dcterms:W3CDTF">2008-03-01T23:52:49Z</dcterms:modified>
</cp:coreProperties>
</file>